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2" r:id="rId3"/>
    <p:sldId id="505" r:id="rId4"/>
    <p:sldId id="506" r:id="rId5"/>
    <p:sldId id="561" r:id="rId6"/>
    <p:sldId id="532" r:id="rId7"/>
    <p:sldId id="588" r:id="rId8"/>
    <p:sldId id="660" r:id="rId9"/>
    <p:sldId id="508" r:id="rId10"/>
    <p:sldId id="586" r:id="rId11"/>
    <p:sldId id="624" r:id="rId12"/>
    <p:sldId id="625" r:id="rId13"/>
    <p:sldId id="627" r:id="rId14"/>
    <p:sldId id="589" r:id="rId15"/>
    <p:sldId id="560" r:id="rId16"/>
    <p:sldId id="4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  <p15:guide id="3" orient="horz" pos="2384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CC0C4"/>
    <a:srgbClr val="6B7278"/>
    <a:srgbClr val="F2F2F2"/>
    <a:srgbClr val="333A42"/>
    <a:srgbClr val="BBC0C3"/>
    <a:srgbClr val="002ECA"/>
    <a:srgbClr val="FE4566"/>
    <a:srgbClr val="287EAD"/>
    <a:srgbClr val="DF5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6" autoAdjust="0"/>
    <p:restoredTop sz="94660" autoAdjust="0"/>
  </p:normalViewPr>
  <p:slideViewPr>
    <p:cSldViewPr snapToGrid="0" showGuides="1">
      <p:cViewPr varScale="1">
        <p:scale>
          <a:sx n="118" d="100"/>
          <a:sy n="118" d="100"/>
        </p:scale>
        <p:origin x="240" y="432"/>
      </p:cViewPr>
      <p:guideLst>
        <p:guide orient="horz" pos="2177"/>
        <p:guide orient="horz" pos="2251"/>
        <p:guide orient="horz" pos="2384"/>
        <p:guide pos="3840"/>
      </p:guideLst>
    </p:cSldViewPr>
  </p:slideViewPr>
  <p:outlineViewPr>
    <p:cViewPr>
      <p:scale>
        <a:sx n="33" d="100"/>
        <a:sy n="33" d="100"/>
      </p:scale>
      <p:origin x="0" y="136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B4870-8F90-4AA0-9414-16DEC4C985C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B10D1-23DF-4AC2-A6D0-264D07ED3A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FC74-0D0F-4AA9-A777-5C72654FD3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5BD8-D0CB-42B9-82E3-EDF795CCDB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5094074" y="0"/>
            <a:ext cx="7097927" cy="6900408"/>
          </a:xfrm>
          <a:custGeom>
            <a:avLst/>
            <a:gdLst>
              <a:gd name="connsiteX0" fmla="*/ 4633040 w 7097926"/>
              <a:gd name="connsiteY0" fmla="*/ 0 h 6900408"/>
              <a:gd name="connsiteX1" fmla="*/ 7097926 w 7097926"/>
              <a:gd name="connsiteY1" fmla="*/ 0 h 6900408"/>
              <a:gd name="connsiteX2" fmla="*/ 2462586 w 7097926"/>
              <a:gd name="connsiteY2" fmla="*/ 6900408 h 6900408"/>
              <a:gd name="connsiteX3" fmla="*/ 0 w 7097926"/>
              <a:gd name="connsiteY3" fmla="*/ 6900408 h 690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7926" h="6900408">
                <a:moveTo>
                  <a:pt x="4633040" y="0"/>
                </a:moveTo>
                <a:lnTo>
                  <a:pt x="7097926" y="0"/>
                </a:lnTo>
                <a:lnTo>
                  <a:pt x="2462586" y="6900408"/>
                </a:lnTo>
                <a:lnTo>
                  <a:pt x="0" y="6900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0" name="AutoShape 13"/>
          <p:cNvSpPr/>
          <p:nvPr userDrawn="1"/>
        </p:nvSpPr>
        <p:spPr bwMode="auto">
          <a:xfrm>
            <a:off x="4378069" y="3770377"/>
            <a:ext cx="2758889" cy="17943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416" y="0"/>
                </a:moveTo>
                <a:lnTo>
                  <a:pt x="21600" y="0"/>
                </a:lnTo>
                <a:lnTo>
                  <a:pt x="12177" y="21600"/>
                </a:lnTo>
                <a:lnTo>
                  <a:pt x="0" y="21600"/>
                </a:lnTo>
                <a:lnTo>
                  <a:pt x="9416" y="0"/>
                </a:lnTo>
                <a:close/>
                <a:moveTo>
                  <a:pt x="9416" y="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3701887" y="2007044"/>
            <a:ext cx="3001805" cy="2453054"/>
          </a:xfrm>
          <a:custGeom>
            <a:avLst/>
            <a:gdLst>
              <a:gd name="connsiteX0" fmla="*/ 1649325 w 3001805"/>
              <a:gd name="connsiteY0" fmla="*/ 0 h 2453054"/>
              <a:gd name="connsiteX1" fmla="*/ 3001805 w 3001805"/>
              <a:gd name="connsiteY1" fmla="*/ 0 h 2453054"/>
              <a:gd name="connsiteX2" fmla="*/ 1351785 w 3001805"/>
              <a:gd name="connsiteY2" fmla="*/ 2453054 h 2453054"/>
              <a:gd name="connsiteX3" fmla="*/ 0 w 3001805"/>
              <a:gd name="connsiteY3" fmla="*/ 2453054 h 245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805" h="2453054">
                <a:moveTo>
                  <a:pt x="1649325" y="0"/>
                </a:moveTo>
                <a:lnTo>
                  <a:pt x="3001805" y="0"/>
                </a:lnTo>
                <a:lnTo>
                  <a:pt x="1351785" y="2453054"/>
                </a:lnTo>
                <a:lnTo>
                  <a:pt x="0" y="24530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5610171" y="904766"/>
            <a:ext cx="3453391" cy="2822605"/>
          </a:xfrm>
          <a:custGeom>
            <a:avLst/>
            <a:gdLst>
              <a:gd name="connsiteX0" fmla="*/ 1897446 w 3453390"/>
              <a:gd name="connsiteY0" fmla="*/ 0 h 2822605"/>
              <a:gd name="connsiteX1" fmla="*/ 3453390 w 3453390"/>
              <a:gd name="connsiteY1" fmla="*/ 0 h 2822605"/>
              <a:gd name="connsiteX2" fmla="*/ 1555145 w 3453390"/>
              <a:gd name="connsiteY2" fmla="*/ 2822605 h 2822605"/>
              <a:gd name="connsiteX3" fmla="*/ 0 w 3453390"/>
              <a:gd name="connsiteY3" fmla="*/ 2822605 h 28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390" h="2822605">
                <a:moveTo>
                  <a:pt x="1897446" y="0"/>
                </a:moveTo>
                <a:lnTo>
                  <a:pt x="3453390" y="0"/>
                </a:lnTo>
                <a:lnTo>
                  <a:pt x="1555145" y="2822605"/>
                </a:lnTo>
                <a:lnTo>
                  <a:pt x="0" y="28226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7617215" y="3274986"/>
            <a:ext cx="4428240" cy="3625422"/>
          </a:xfrm>
          <a:custGeom>
            <a:avLst/>
            <a:gdLst>
              <a:gd name="connsiteX0" fmla="*/ 2433072 w 4428240"/>
              <a:gd name="connsiteY0" fmla="*/ 0 h 3625422"/>
              <a:gd name="connsiteX1" fmla="*/ 4428240 w 4428240"/>
              <a:gd name="connsiteY1" fmla="*/ 0 h 3625422"/>
              <a:gd name="connsiteX2" fmla="*/ 1994143 w 4428240"/>
              <a:gd name="connsiteY2" fmla="*/ 3625422 h 3625422"/>
              <a:gd name="connsiteX3" fmla="*/ 0 w 4428240"/>
              <a:gd name="connsiteY3" fmla="*/ 3625422 h 36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8240" h="3625422">
                <a:moveTo>
                  <a:pt x="2433072" y="0"/>
                </a:moveTo>
                <a:lnTo>
                  <a:pt x="4428240" y="0"/>
                </a:lnTo>
                <a:lnTo>
                  <a:pt x="1994143" y="3625422"/>
                </a:lnTo>
                <a:lnTo>
                  <a:pt x="0" y="36254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58692" y="1704771"/>
            <a:ext cx="7369845" cy="2576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416809" y="1704771"/>
            <a:ext cx="3528448" cy="2576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6413" y="1801586"/>
            <a:ext cx="2208079" cy="22080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068309" y="1913479"/>
            <a:ext cx="1984289" cy="1984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3220195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220196" y="0"/>
            <a:ext cx="8971805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678" y="3911215"/>
            <a:ext cx="798074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3810003"/>
            <a:ext cx="3220195" cy="304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" y="1719716"/>
            <a:ext cx="4064001" cy="21204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28001" y="3909588"/>
            <a:ext cx="4064001" cy="21204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719284"/>
            <a:ext cx="12192000" cy="4310772"/>
            <a:chOff x="0" y="1719284"/>
            <a:chExt cx="12192000" cy="4310772"/>
          </a:xfrm>
        </p:grpSpPr>
        <p:sp>
          <p:nvSpPr>
            <p:cNvPr id="4" name="Rectangle 3"/>
            <p:cNvSpPr/>
            <p:nvPr userDrawn="1"/>
          </p:nvSpPr>
          <p:spPr>
            <a:xfrm>
              <a:off x="4137166" y="1719284"/>
              <a:ext cx="8054834" cy="212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909156"/>
              <a:ext cx="8054834" cy="21209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654741" y="2867376"/>
            <a:ext cx="2819401" cy="39906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372601" y="3162300"/>
            <a:ext cx="2819401" cy="3695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6474140" y="0"/>
            <a:ext cx="289845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427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2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064264" y="2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8128524" y="2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2032524" y="2203449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082376" y="2203449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10160264" y="2203449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998" y="0"/>
            <a:ext cx="12214403" cy="4406900"/>
            <a:chOff x="-3997" y="0"/>
            <a:chExt cx="12214402" cy="44069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031740" y="0"/>
              <a:ext cx="2035733" cy="2203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03206" y="0"/>
              <a:ext cx="2035733" cy="2203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3997" y="2203448"/>
              <a:ext cx="2035733" cy="22034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067473" y="2203449"/>
              <a:ext cx="2035733" cy="22034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138939" y="2203449"/>
              <a:ext cx="2035733" cy="22034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174672" y="0"/>
              <a:ext cx="2035733" cy="2203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37595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170309" y="1717086"/>
            <a:ext cx="7021691" cy="22681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800993" y="0"/>
            <a:ext cx="739100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315912" y="1730814"/>
            <a:ext cx="2140349" cy="22506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554657" y="2062989"/>
            <a:ext cx="1918867" cy="20177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853430" y="1025480"/>
            <a:ext cx="2241279" cy="4765769"/>
          </a:xfrm>
          <a:custGeom>
            <a:avLst/>
            <a:gdLst>
              <a:gd name="connsiteX0" fmla="*/ 217068 w 2241279"/>
              <a:gd name="connsiteY0" fmla="*/ 0 h 4765769"/>
              <a:gd name="connsiteX1" fmla="*/ 2024211 w 2241279"/>
              <a:gd name="connsiteY1" fmla="*/ 0 h 4765769"/>
              <a:gd name="connsiteX2" fmla="*/ 2241279 w 2241279"/>
              <a:gd name="connsiteY2" fmla="*/ 217068 h 4765769"/>
              <a:gd name="connsiteX3" fmla="*/ 2241279 w 2241279"/>
              <a:gd name="connsiteY3" fmla="*/ 4548701 h 4765769"/>
              <a:gd name="connsiteX4" fmla="*/ 2024211 w 2241279"/>
              <a:gd name="connsiteY4" fmla="*/ 4765769 h 4765769"/>
              <a:gd name="connsiteX5" fmla="*/ 217068 w 2241279"/>
              <a:gd name="connsiteY5" fmla="*/ 4765769 h 4765769"/>
              <a:gd name="connsiteX6" fmla="*/ 0 w 2241279"/>
              <a:gd name="connsiteY6" fmla="*/ 4548701 h 4765769"/>
              <a:gd name="connsiteX7" fmla="*/ 0 w 2241279"/>
              <a:gd name="connsiteY7" fmla="*/ 217068 h 4765769"/>
              <a:gd name="connsiteX8" fmla="*/ 217068 w 2241279"/>
              <a:gd name="connsiteY8" fmla="*/ 0 h 47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279" h="4765769">
                <a:moveTo>
                  <a:pt x="217068" y="0"/>
                </a:moveTo>
                <a:lnTo>
                  <a:pt x="2024211" y="0"/>
                </a:lnTo>
                <a:cubicBezTo>
                  <a:pt x="2144094" y="0"/>
                  <a:pt x="2241279" y="97185"/>
                  <a:pt x="2241279" y="217068"/>
                </a:cubicBezTo>
                <a:lnTo>
                  <a:pt x="2241279" y="4548701"/>
                </a:lnTo>
                <a:cubicBezTo>
                  <a:pt x="2241279" y="4668584"/>
                  <a:pt x="2144094" y="4765769"/>
                  <a:pt x="2024211" y="4765769"/>
                </a:cubicBezTo>
                <a:lnTo>
                  <a:pt x="217068" y="4765769"/>
                </a:lnTo>
                <a:cubicBezTo>
                  <a:pt x="97185" y="4765769"/>
                  <a:pt x="0" y="4668584"/>
                  <a:pt x="0" y="4548701"/>
                </a:cubicBezTo>
                <a:lnTo>
                  <a:pt x="0" y="217068"/>
                </a:lnTo>
                <a:cubicBezTo>
                  <a:pt x="0" y="97185"/>
                  <a:pt x="97185" y="0"/>
                  <a:pt x="217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10218" y="736619"/>
            <a:ext cx="3394617" cy="7218181"/>
          </a:xfrm>
          <a:custGeom>
            <a:avLst/>
            <a:gdLst>
              <a:gd name="connsiteX0" fmla="*/ 328769 w 3394617"/>
              <a:gd name="connsiteY0" fmla="*/ 0 h 7218181"/>
              <a:gd name="connsiteX1" fmla="*/ 3065848 w 3394617"/>
              <a:gd name="connsiteY1" fmla="*/ 0 h 7218181"/>
              <a:gd name="connsiteX2" fmla="*/ 3394617 w 3394617"/>
              <a:gd name="connsiteY2" fmla="*/ 328769 h 7218181"/>
              <a:gd name="connsiteX3" fmla="*/ 3394617 w 3394617"/>
              <a:gd name="connsiteY3" fmla="*/ 6889412 h 7218181"/>
              <a:gd name="connsiteX4" fmla="*/ 3065848 w 3394617"/>
              <a:gd name="connsiteY4" fmla="*/ 7218181 h 7218181"/>
              <a:gd name="connsiteX5" fmla="*/ 328769 w 3394617"/>
              <a:gd name="connsiteY5" fmla="*/ 7218181 h 7218181"/>
              <a:gd name="connsiteX6" fmla="*/ 0 w 3394617"/>
              <a:gd name="connsiteY6" fmla="*/ 6889412 h 7218181"/>
              <a:gd name="connsiteX7" fmla="*/ 0 w 3394617"/>
              <a:gd name="connsiteY7" fmla="*/ 328769 h 7218181"/>
              <a:gd name="connsiteX8" fmla="*/ 328769 w 3394617"/>
              <a:gd name="connsiteY8" fmla="*/ 0 h 72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617" h="7218181">
                <a:moveTo>
                  <a:pt x="328769" y="0"/>
                </a:moveTo>
                <a:lnTo>
                  <a:pt x="3065848" y="0"/>
                </a:lnTo>
                <a:cubicBezTo>
                  <a:pt x="3247422" y="0"/>
                  <a:pt x="3394617" y="147195"/>
                  <a:pt x="3394617" y="328769"/>
                </a:cubicBezTo>
                <a:lnTo>
                  <a:pt x="3394617" y="6889412"/>
                </a:lnTo>
                <a:cubicBezTo>
                  <a:pt x="3394617" y="7070986"/>
                  <a:pt x="3247422" y="7218181"/>
                  <a:pt x="3065848" y="7218181"/>
                </a:cubicBezTo>
                <a:lnTo>
                  <a:pt x="328769" y="7218181"/>
                </a:lnTo>
                <a:cubicBezTo>
                  <a:pt x="147195" y="7218181"/>
                  <a:pt x="0" y="7070986"/>
                  <a:pt x="0" y="6889412"/>
                </a:cubicBezTo>
                <a:lnTo>
                  <a:pt x="0" y="328769"/>
                </a:lnTo>
                <a:cubicBezTo>
                  <a:pt x="0" y="147195"/>
                  <a:pt x="147195" y="0"/>
                  <a:pt x="3287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77069" y="1739899"/>
            <a:ext cx="11067609" cy="4118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2979990"/>
            <a:ext cx="12192000" cy="31065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2" y="0"/>
            <a:ext cx="8162543" cy="6894282"/>
          </a:xfrm>
          <a:custGeom>
            <a:avLst/>
            <a:gdLst>
              <a:gd name="connsiteX0" fmla="*/ 0 w 8162543"/>
              <a:gd name="connsiteY0" fmla="*/ 0 h 6894282"/>
              <a:gd name="connsiteX1" fmla="*/ 8162543 w 8162543"/>
              <a:gd name="connsiteY1" fmla="*/ 0 h 6894282"/>
              <a:gd name="connsiteX2" fmla="*/ 4053656 w 8162543"/>
              <a:gd name="connsiteY2" fmla="*/ 5464520 h 6894282"/>
              <a:gd name="connsiteX3" fmla="*/ 5121817 w 8162543"/>
              <a:gd name="connsiteY3" fmla="*/ 6885096 h 6894282"/>
              <a:gd name="connsiteX4" fmla="*/ 2982630 w 8162543"/>
              <a:gd name="connsiteY4" fmla="*/ 6888906 h 6894282"/>
              <a:gd name="connsiteX5" fmla="*/ 2978587 w 8162543"/>
              <a:gd name="connsiteY5" fmla="*/ 6894282 h 6894282"/>
              <a:gd name="connsiteX6" fmla="*/ 2624686 w 8162543"/>
              <a:gd name="connsiteY6" fmla="*/ 6889543 h 6894282"/>
              <a:gd name="connsiteX7" fmla="*/ 0 w 8162543"/>
              <a:gd name="connsiteY7" fmla="*/ 6894218 h 68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2543" h="6894282">
                <a:moveTo>
                  <a:pt x="0" y="0"/>
                </a:moveTo>
                <a:lnTo>
                  <a:pt x="8162543" y="0"/>
                </a:lnTo>
                <a:lnTo>
                  <a:pt x="4053656" y="5464520"/>
                </a:lnTo>
                <a:lnTo>
                  <a:pt x="5121817" y="6885096"/>
                </a:lnTo>
                <a:lnTo>
                  <a:pt x="2982630" y="6888906"/>
                </a:lnTo>
                <a:lnTo>
                  <a:pt x="2978587" y="6894282"/>
                </a:lnTo>
                <a:lnTo>
                  <a:pt x="2624686" y="6889543"/>
                </a:lnTo>
                <a:lnTo>
                  <a:pt x="0" y="68942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58692" y="1690690"/>
            <a:ext cx="7309867" cy="2678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317940" y="1690690"/>
            <a:ext cx="3714400" cy="2678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26051" y="1535421"/>
            <a:ext cx="3657167" cy="36459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066601" y="1181529"/>
            <a:ext cx="4350687" cy="44355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868422" y="0"/>
            <a:ext cx="3377681" cy="22876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868422" y="2289009"/>
            <a:ext cx="3377681" cy="22876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868422" y="4576692"/>
            <a:ext cx="3377681" cy="2281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6689779" y="1290667"/>
            <a:ext cx="4708501" cy="4255450"/>
          </a:xfrm>
          <a:custGeom>
            <a:avLst/>
            <a:gdLst>
              <a:gd name="connsiteX0" fmla="*/ 4708501 w 4708501"/>
              <a:gd name="connsiteY0" fmla="*/ 0 h 4255450"/>
              <a:gd name="connsiteX1" fmla="*/ 1553320 w 4708501"/>
              <a:gd name="connsiteY1" fmla="*/ 4255450 h 4255450"/>
              <a:gd name="connsiteX2" fmla="*/ 0 w 4708501"/>
              <a:gd name="connsiteY2" fmla="*/ 3608233 h 4255450"/>
              <a:gd name="connsiteX3" fmla="*/ 2621227 w 4708501"/>
              <a:gd name="connsiteY3" fmla="*/ 97083 h 42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501" h="4255450">
                <a:moveTo>
                  <a:pt x="4708501" y="0"/>
                </a:moveTo>
                <a:lnTo>
                  <a:pt x="1553320" y="4255450"/>
                </a:lnTo>
                <a:lnTo>
                  <a:pt x="0" y="3608233"/>
                </a:lnTo>
                <a:lnTo>
                  <a:pt x="2621227" y="9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429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429000" y="0"/>
            <a:ext cx="8763000" cy="3695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048002" y="1735351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143999" y="1735351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1" y="3902427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6096002" y="3902427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1735349"/>
            <a:ext cx="12192000" cy="4295630"/>
            <a:chOff x="1" y="1735349"/>
            <a:chExt cx="12192000" cy="4295630"/>
          </a:xfrm>
        </p:grpSpPr>
        <p:sp>
          <p:nvSpPr>
            <p:cNvPr id="4" name="Rectangle 3"/>
            <p:cNvSpPr/>
            <p:nvPr userDrawn="1"/>
          </p:nvSpPr>
          <p:spPr>
            <a:xfrm>
              <a:off x="6096000" y="1735349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144001" y="3883164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48001" y="3883164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" y="1735349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282204" y="1854215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229828" y="1854215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3759" y="3290095"/>
            <a:ext cx="8667504" cy="1310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3" y="328257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82204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29828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27944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075568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82204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229828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27944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9075568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921413"/>
            <a:ext cx="4034971" cy="20660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57027" y="3987499"/>
            <a:ext cx="4034971" cy="20660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034973" y="1921411"/>
            <a:ext cx="3165929" cy="206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257800" y="3987498"/>
            <a:ext cx="2899229" cy="2108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1081913" y="1871439"/>
            <a:ext cx="4065579" cy="4455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116885" y="1871439"/>
            <a:ext cx="2061029" cy="227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80573" y="1979568"/>
            <a:ext cx="3868259" cy="42396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835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59539" y="2303889"/>
            <a:ext cx="2535412" cy="24849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319042" y="2"/>
            <a:ext cx="2533783" cy="31661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097" y="2"/>
            <a:ext cx="2604275" cy="31661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923315" y="3222918"/>
            <a:ext cx="2533783" cy="1405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536842" y="3222918"/>
            <a:ext cx="2533783" cy="1405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923315" y="2"/>
            <a:ext cx="2533783" cy="3166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19042" y="3226980"/>
            <a:ext cx="2533783" cy="1405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0591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0591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64003" y="2284289"/>
            <a:ext cx="2816463" cy="27661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5590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5599265" y="660545"/>
            <a:ext cx="4572440" cy="3581745"/>
          </a:xfrm>
          <a:custGeom>
            <a:avLst/>
            <a:gdLst>
              <a:gd name="connsiteX0" fmla="*/ 4572440 w 4572440"/>
              <a:gd name="connsiteY0" fmla="*/ 0 h 3581745"/>
              <a:gd name="connsiteX1" fmla="*/ 4369221 w 4572440"/>
              <a:gd name="connsiteY1" fmla="*/ 3175306 h 3581745"/>
              <a:gd name="connsiteX2" fmla="*/ 0 w 4572440"/>
              <a:gd name="connsiteY2" fmla="*/ 3581745 h 3581745"/>
              <a:gd name="connsiteX3" fmla="*/ 292128 w 4572440"/>
              <a:gd name="connsiteY3" fmla="*/ 1054202 h 35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440" h="3581745">
                <a:moveTo>
                  <a:pt x="4572440" y="0"/>
                </a:moveTo>
                <a:lnTo>
                  <a:pt x="4369221" y="3175306"/>
                </a:lnTo>
                <a:lnTo>
                  <a:pt x="0" y="3581745"/>
                </a:lnTo>
                <a:lnTo>
                  <a:pt x="292128" y="1054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835400" y="4"/>
            <a:ext cx="8356600" cy="5965149"/>
          </a:xfrm>
          <a:custGeom>
            <a:avLst/>
            <a:gdLst>
              <a:gd name="connsiteX0" fmla="*/ 0 w 8356600"/>
              <a:gd name="connsiteY0" fmla="*/ 0 h 5965149"/>
              <a:gd name="connsiteX1" fmla="*/ 8356600 w 8356600"/>
              <a:gd name="connsiteY1" fmla="*/ 0 h 5965149"/>
              <a:gd name="connsiteX2" fmla="*/ 8356600 w 8356600"/>
              <a:gd name="connsiteY2" fmla="*/ 5965149 h 59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6600" h="5965149">
                <a:moveTo>
                  <a:pt x="0" y="0"/>
                </a:moveTo>
                <a:lnTo>
                  <a:pt x="8356600" y="0"/>
                </a:lnTo>
                <a:lnTo>
                  <a:pt x="8356600" y="5965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3526972"/>
            <a:ext cx="12192000" cy="3331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75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64404" y="1680062"/>
            <a:ext cx="3098011" cy="31289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1778000"/>
            <a:ext cx="4572000" cy="50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29600" cy="6007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695949" y="0"/>
            <a:ext cx="5654675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58693" y="4482790"/>
            <a:ext cx="5919451" cy="13536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830634" y="-1009718"/>
            <a:ext cx="8467331" cy="10016671"/>
            <a:chOff x="-1830634" y="-1009718"/>
            <a:chExt cx="8467331" cy="100166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30634" y="-1009718"/>
              <a:ext cx="8467331" cy="10016671"/>
            </a:xfrm>
            <a:prstGeom prst="rect">
              <a:avLst/>
            </a:prstGeom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-94085" y="-72303"/>
              <a:ext cx="6116698" cy="81513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-94085" y="-72304"/>
              <a:ext cx="6116698" cy="447290"/>
            </a:xfrm>
            <a:prstGeom prst="rect">
              <a:avLst/>
            </a:prstGeom>
          </p:spPr>
        </p:pic>
      </p:grp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4086" y="374987"/>
            <a:ext cx="6116699" cy="281083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914" y="365127"/>
            <a:ext cx="483688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152802" y="3762518"/>
            <a:ext cx="1554580" cy="155457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67794" y="1"/>
            <a:ext cx="10224207" cy="32366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794" y="3236688"/>
            <a:ext cx="1022420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1" y="1934788"/>
            <a:ext cx="6434051" cy="4923212"/>
          </a:xfrm>
          <a:custGeom>
            <a:avLst/>
            <a:gdLst>
              <a:gd name="connsiteX0" fmla="*/ 0 w 6434051"/>
              <a:gd name="connsiteY0" fmla="*/ 0 h 4914900"/>
              <a:gd name="connsiteX1" fmla="*/ 6434051 w 6434051"/>
              <a:gd name="connsiteY1" fmla="*/ 0 h 4914900"/>
              <a:gd name="connsiteX2" fmla="*/ 6434051 w 6434051"/>
              <a:gd name="connsiteY2" fmla="*/ 4914900 h 4914900"/>
              <a:gd name="connsiteX3" fmla="*/ 0 w 6434051"/>
              <a:gd name="connsiteY3" fmla="*/ 4914900 h 4914900"/>
              <a:gd name="connsiteX4" fmla="*/ 0 w 6434051"/>
              <a:gd name="connsiteY4" fmla="*/ 0 h 4914900"/>
              <a:gd name="connsiteX0-1" fmla="*/ 0 w 6434051"/>
              <a:gd name="connsiteY0-2" fmla="*/ 0 h 4914900"/>
              <a:gd name="connsiteX1-3" fmla="*/ 4497185 w 6434051"/>
              <a:gd name="connsiteY1-4" fmla="*/ 0 h 4914900"/>
              <a:gd name="connsiteX2-5" fmla="*/ 6434051 w 6434051"/>
              <a:gd name="connsiteY2-6" fmla="*/ 4914900 h 4914900"/>
              <a:gd name="connsiteX3-7" fmla="*/ 0 w 6434051"/>
              <a:gd name="connsiteY3-8" fmla="*/ 4914900 h 4914900"/>
              <a:gd name="connsiteX4-9" fmla="*/ 0 w 6434051"/>
              <a:gd name="connsiteY4-10" fmla="*/ 0 h 4914900"/>
              <a:gd name="connsiteX0-11" fmla="*/ 0 w 6434051"/>
              <a:gd name="connsiteY0-12" fmla="*/ 8312 h 4923212"/>
              <a:gd name="connsiteX1-13" fmla="*/ 4488873 w 6434051"/>
              <a:gd name="connsiteY1-14" fmla="*/ 0 h 4923212"/>
              <a:gd name="connsiteX2-15" fmla="*/ 6434051 w 6434051"/>
              <a:gd name="connsiteY2-16" fmla="*/ 4923212 h 4923212"/>
              <a:gd name="connsiteX3-17" fmla="*/ 0 w 6434051"/>
              <a:gd name="connsiteY3-18" fmla="*/ 4923212 h 4923212"/>
              <a:gd name="connsiteX4-19" fmla="*/ 0 w 6434051"/>
              <a:gd name="connsiteY4-20" fmla="*/ 8312 h 4923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34051" h="4923212">
                <a:moveTo>
                  <a:pt x="0" y="8312"/>
                </a:moveTo>
                <a:lnTo>
                  <a:pt x="4488873" y="0"/>
                </a:lnTo>
                <a:lnTo>
                  <a:pt x="6434051" y="4923212"/>
                </a:lnTo>
                <a:lnTo>
                  <a:pt x="0" y="4923212"/>
                </a:lnTo>
                <a:lnTo>
                  <a:pt x="0" y="8312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10314" y="-141204"/>
            <a:ext cx="1197076" cy="506329"/>
            <a:chOff x="-110315" y="-141204"/>
            <a:chExt cx="1656388" cy="700605"/>
          </a:xfrm>
        </p:grpSpPr>
        <p:sp>
          <p:nvSpPr>
            <p:cNvPr id="5" name="Freeform 4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10314" y="-141204"/>
            <a:ext cx="1197076" cy="506329"/>
            <a:chOff x="-110315" y="-141204"/>
            <a:chExt cx="1656388" cy="700605"/>
          </a:xfrm>
        </p:grpSpPr>
        <p:sp>
          <p:nvSpPr>
            <p:cNvPr id="5" name="Freeform 4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0944" y="1425160"/>
            <a:ext cx="5261627" cy="4235115"/>
          </a:xfrm>
          <a:custGeom>
            <a:avLst/>
            <a:gdLst>
              <a:gd name="connsiteX0" fmla="*/ 2630814 w 5261627"/>
              <a:gd name="connsiteY0" fmla="*/ 0 h 4235115"/>
              <a:gd name="connsiteX1" fmla="*/ 5261627 w 5261627"/>
              <a:gd name="connsiteY1" fmla="*/ 4235115 h 4235115"/>
              <a:gd name="connsiteX2" fmla="*/ 0 w 5261627"/>
              <a:gd name="connsiteY2" fmla="*/ 4235115 h 42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1627" h="4235115">
                <a:moveTo>
                  <a:pt x="2630814" y="0"/>
                </a:moveTo>
                <a:lnTo>
                  <a:pt x="5261627" y="4235115"/>
                </a:lnTo>
                <a:lnTo>
                  <a:pt x="0" y="4235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lang="en-US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1465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81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436542" y="1225645"/>
            <a:ext cx="4454647" cy="23884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101" y="365127"/>
            <a:ext cx="5092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38635" y="6430518"/>
            <a:ext cx="20547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8706" y="550717"/>
            <a:ext cx="4948124" cy="2845625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74766" y="743292"/>
            <a:ext cx="3711535" cy="2319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0" y="365127"/>
            <a:ext cx="6273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424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" y="2631795"/>
            <a:ext cx="12191999" cy="1748277"/>
            <a:chOff x="947738" y="3194420"/>
            <a:chExt cx="7421562" cy="602088"/>
          </a:xfrm>
          <a:solidFill>
            <a:schemeClr val="bg1"/>
          </a:solidFill>
        </p:grpSpPr>
        <p:sp>
          <p:nvSpPr>
            <p:cNvPr id="10" name="Freeform 9"/>
            <p:cNvSpPr/>
            <p:nvPr/>
          </p:nvSpPr>
          <p:spPr bwMode="auto">
            <a:xfrm>
              <a:off x="4648200" y="3380583"/>
              <a:ext cx="3721100" cy="415925"/>
            </a:xfrm>
            <a:custGeom>
              <a:avLst/>
              <a:gdLst>
                <a:gd name="T0" fmla="*/ 2273 w 2344"/>
                <a:gd name="T1" fmla="*/ 189 h 262"/>
                <a:gd name="T2" fmla="*/ 2153 w 2344"/>
                <a:gd name="T3" fmla="*/ 189 h 262"/>
                <a:gd name="T4" fmla="*/ 2035 w 2344"/>
                <a:gd name="T5" fmla="*/ 172 h 262"/>
                <a:gd name="T6" fmla="*/ 1998 w 2344"/>
                <a:gd name="T7" fmla="*/ 177 h 262"/>
                <a:gd name="T8" fmla="*/ 1939 w 2344"/>
                <a:gd name="T9" fmla="*/ 165 h 262"/>
                <a:gd name="T10" fmla="*/ 1844 w 2344"/>
                <a:gd name="T11" fmla="*/ 172 h 262"/>
                <a:gd name="T12" fmla="*/ 1797 w 2344"/>
                <a:gd name="T13" fmla="*/ 177 h 262"/>
                <a:gd name="T14" fmla="*/ 1736 w 2344"/>
                <a:gd name="T15" fmla="*/ 165 h 262"/>
                <a:gd name="T16" fmla="*/ 1677 w 2344"/>
                <a:gd name="T17" fmla="*/ 142 h 262"/>
                <a:gd name="T18" fmla="*/ 1630 w 2344"/>
                <a:gd name="T19" fmla="*/ 154 h 262"/>
                <a:gd name="T20" fmla="*/ 1607 w 2344"/>
                <a:gd name="T21" fmla="*/ 154 h 262"/>
                <a:gd name="T22" fmla="*/ 1510 w 2344"/>
                <a:gd name="T23" fmla="*/ 165 h 262"/>
                <a:gd name="T24" fmla="*/ 1439 w 2344"/>
                <a:gd name="T25" fmla="*/ 154 h 262"/>
                <a:gd name="T26" fmla="*/ 1404 w 2344"/>
                <a:gd name="T27" fmla="*/ 165 h 262"/>
                <a:gd name="T28" fmla="*/ 1350 w 2344"/>
                <a:gd name="T29" fmla="*/ 154 h 262"/>
                <a:gd name="T30" fmla="*/ 1298 w 2344"/>
                <a:gd name="T31" fmla="*/ 142 h 262"/>
                <a:gd name="T32" fmla="*/ 1274 w 2344"/>
                <a:gd name="T33" fmla="*/ 165 h 262"/>
                <a:gd name="T34" fmla="*/ 1201 w 2344"/>
                <a:gd name="T35" fmla="*/ 154 h 262"/>
                <a:gd name="T36" fmla="*/ 1142 w 2344"/>
                <a:gd name="T37" fmla="*/ 165 h 262"/>
                <a:gd name="T38" fmla="*/ 1107 w 2344"/>
                <a:gd name="T39" fmla="*/ 165 h 262"/>
                <a:gd name="T40" fmla="*/ 1048 w 2344"/>
                <a:gd name="T41" fmla="*/ 149 h 262"/>
                <a:gd name="T42" fmla="*/ 940 w 2344"/>
                <a:gd name="T43" fmla="*/ 106 h 262"/>
                <a:gd name="T44" fmla="*/ 928 w 2344"/>
                <a:gd name="T45" fmla="*/ 95 h 262"/>
                <a:gd name="T46" fmla="*/ 869 w 2344"/>
                <a:gd name="T47" fmla="*/ 73 h 262"/>
                <a:gd name="T48" fmla="*/ 822 w 2344"/>
                <a:gd name="T49" fmla="*/ 59 h 262"/>
                <a:gd name="T50" fmla="*/ 784 w 2344"/>
                <a:gd name="T51" fmla="*/ 59 h 262"/>
                <a:gd name="T52" fmla="*/ 737 w 2344"/>
                <a:gd name="T53" fmla="*/ 69 h 262"/>
                <a:gd name="T54" fmla="*/ 690 w 2344"/>
                <a:gd name="T55" fmla="*/ 71 h 262"/>
                <a:gd name="T56" fmla="*/ 596 w 2344"/>
                <a:gd name="T57" fmla="*/ 71 h 262"/>
                <a:gd name="T58" fmla="*/ 560 w 2344"/>
                <a:gd name="T59" fmla="*/ 69 h 262"/>
                <a:gd name="T60" fmla="*/ 537 w 2344"/>
                <a:gd name="T61" fmla="*/ 83 h 262"/>
                <a:gd name="T62" fmla="*/ 499 w 2344"/>
                <a:gd name="T63" fmla="*/ 83 h 262"/>
                <a:gd name="T64" fmla="*/ 440 w 2344"/>
                <a:gd name="T65" fmla="*/ 3 h 262"/>
                <a:gd name="T66" fmla="*/ 428 w 2344"/>
                <a:gd name="T67" fmla="*/ 64 h 262"/>
                <a:gd name="T68" fmla="*/ 386 w 2344"/>
                <a:gd name="T69" fmla="*/ 106 h 262"/>
                <a:gd name="T70" fmla="*/ 381 w 2344"/>
                <a:gd name="T71" fmla="*/ 36 h 262"/>
                <a:gd name="T72" fmla="*/ 358 w 2344"/>
                <a:gd name="T73" fmla="*/ 12 h 262"/>
                <a:gd name="T74" fmla="*/ 292 w 2344"/>
                <a:gd name="T75" fmla="*/ 24 h 262"/>
                <a:gd name="T76" fmla="*/ 249 w 2344"/>
                <a:gd name="T77" fmla="*/ 154 h 262"/>
                <a:gd name="T78" fmla="*/ 238 w 2344"/>
                <a:gd name="T79" fmla="*/ 106 h 262"/>
                <a:gd name="T80" fmla="*/ 167 w 2344"/>
                <a:gd name="T81" fmla="*/ 106 h 262"/>
                <a:gd name="T82" fmla="*/ 148 w 2344"/>
                <a:gd name="T83" fmla="*/ 130 h 262"/>
                <a:gd name="T84" fmla="*/ 120 w 2344"/>
                <a:gd name="T85" fmla="*/ 130 h 262"/>
                <a:gd name="T86" fmla="*/ 108 w 2344"/>
                <a:gd name="T87" fmla="*/ 71 h 262"/>
                <a:gd name="T88" fmla="*/ 73 w 2344"/>
                <a:gd name="T89" fmla="*/ 48 h 262"/>
                <a:gd name="T90" fmla="*/ 0 w 2344"/>
                <a:gd name="T91" fmla="*/ 12 h 262"/>
                <a:gd name="T92" fmla="*/ 108 w 2344"/>
                <a:gd name="T93" fmla="*/ 262 h 262"/>
                <a:gd name="T94" fmla="*/ 238 w 2344"/>
                <a:gd name="T95" fmla="*/ 262 h 262"/>
                <a:gd name="T96" fmla="*/ 381 w 2344"/>
                <a:gd name="T97" fmla="*/ 262 h 262"/>
                <a:gd name="T98" fmla="*/ 511 w 2344"/>
                <a:gd name="T99" fmla="*/ 262 h 262"/>
                <a:gd name="T100" fmla="*/ 655 w 2344"/>
                <a:gd name="T101" fmla="*/ 262 h 262"/>
                <a:gd name="T102" fmla="*/ 787 w 2344"/>
                <a:gd name="T103" fmla="*/ 262 h 262"/>
                <a:gd name="T104" fmla="*/ 928 w 2344"/>
                <a:gd name="T105" fmla="*/ 262 h 262"/>
                <a:gd name="T106" fmla="*/ 1060 w 2344"/>
                <a:gd name="T107" fmla="*/ 262 h 262"/>
                <a:gd name="T108" fmla="*/ 1201 w 2344"/>
                <a:gd name="T109" fmla="*/ 262 h 262"/>
                <a:gd name="T110" fmla="*/ 1333 w 2344"/>
                <a:gd name="T111" fmla="*/ 262 h 262"/>
                <a:gd name="T112" fmla="*/ 1475 w 2344"/>
                <a:gd name="T113" fmla="*/ 262 h 262"/>
                <a:gd name="T114" fmla="*/ 1607 w 2344"/>
                <a:gd name="T115" fmla="*/ 262 h 262"/>
                <a:gd name="T116" fmla="*/ 1748 w 2344"/>
                <a:gd name="T117" fmla="*/ 262 h 262"/>
                <a:gd name="T118" fmla="*/ 1880 w 2344"/>
                <a:gd name="T119" fmla="*/ 262 h 262"/>
                <a:gd name="T120" fmla="*/ 2024 w 2344"/>
                <a:gd name="T121" fmla="*/ 262 h 262"/>
                <a:gd name="T122" fmla="*/ 2153 w 2344"/>
                <a:gd name="T123" fmla="*/ 262 h 262"/>
                <a:gd name="T124" fmla="*/ 2320 w 2344"/>
                <a:gd name="T12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" h="262">
                  <a:moveTo>
                    <a:pt x="2320" y="201"/>
                  </a:moveTo>
                  <a:lnTo>
                    <a:pt x="2320" y="201"/>
                  </a:lnTo>
                  <a:lnTo>
                    <a:pt x="2320" y="196"/>
                  </a:lnTo>
                  <a:lnTo>
                    <a:pt x="2320" y="191"/>
                  </a:lnTo>
                  <a:lnTo>
                    <a:pt x="2320" y="189"/>
                  </a:lnTo>
                  <a:lnTo>
                    <a:pt x="2320" y="189"/>
                  </a:lnTo>
                  <a:lnTo>
                    <a:pt x="2313" y="189"/>
                  </a:lnTo>
                  <a:lnTo>
                    <a:pt x="2309" y="189"/>
                  </a:lnTo>
                  <a:lnTo>
                    <a:pt x="2309" y="189"/>
                  </a:lnTo>
                  <a:lnTo>
                    <a:pt x="2297" y="189"/>
                  </a:lnTo>
                  <a:lnTo>
                    <a:pt x="2297" y="189"/>
                  </a:lnTo>
                  <a:lnTo>
                    <a:pt x="2285" y="189"/>
                  </a:lnTo>
                  <a:lnTo>
                    <a:pt x="2285" y="189"/>
                  </a:lnTo>
                  <a:lnTo>
                    <a:pt x="2273" y="189"/>
                  </a:lnTo>
                  <a:lnTo>
                    <a:pt x="2273" y="189"/>
                  </a:lnTo>
                  <a:lnTo>
                    <a:pt x="2262" y="189"/>
                  </a:lnTo>
                  <a:lnTo>
                    <a:pt x="2262" y="189"/>
                  </a:lnTo>
                  <a:lnTo>
                    <a:pt x="2250" y="189"/>
                  </a:lnTo>
                  <a:lnTo>
                    <a:pt x="2250" y="189"/>
                  </a:lnTo>
                  <a:lnTo>
                    <a:pt x="2224" y="189"/>
                  </a:lnTo>
                  <a:lnTo>
                    <a:pt x="2224" y="189"/>
                  </a:lnTo>
                  <a:lnTo>
                    <a:pt x="2200" y="189"/>
                  </a:lnTo>
                  <a:lnTo>
                    <a:pt x="2200" y="189"/>
                  </a:lnTo>
                  <a:lnTo>
                    <a:pt x="2188" y="189"/>
                  </a:lnTo>
                  <a:lnTo>
                    <a:pt x="2188" y="189"/>
                  </a:lnTo>
                  <a:lnTo>
                    <a:pt x="2165" y="189"/>
                  </a:lnTo>
                  <a:lnTo>
                    <a:pt x="2165" y="189"/>
                  </a:lnTo>
                  <a:lnTo>
                    <a:pt x="2153" y="189"/>
                  </a:lnTo>
                  <a:lnTo>
                    <a:pt x="2153" y="189"/>
                  </a:lnTo>
                  <a:lnTo>
                    <a:pt x="2130" y="189"/>
                  </a:lnTo>
                  <a:lnTo>
                    <a:pt x="2130" y="189"/>
                  </a:lnTo>
                  <a:lnTo>
                    <a:pt x="2118" y="189"/>
                  </a:lnTo>
                  <a:lnTo>
                    <a:pt x="2118" y="189"/>
                  </a:lnTo>
                  <a:lnTo>
                    <a:pt x="2094" y="189"/>
                  </a:lnTo>
                  <a:lnTo>
                    <a:pt x="2094" y="189"/>
                  </a:lnTo>
                  <a:lnTo>
                    <a:pt x="2047" y="189"/>
                  </a:lnTo>
                  <a:lnTo>
                    <a:pt x="2047" y="189"/>
                  </a:lnTo>
                  <a:lnTo>
                    <a:pt x="2035" y="189"/>
                  </a:lnTo>
                  <a:lnTo>
                    <a:pt x="2035" y="189"/>
                  </a:lnTo>
                  <a:lnTo>
                    <a:pt x="2035" y="177"/>
                  </a:lnTo>
                  <a:lnTo>
                    <a:pt x="2035" y="177"/>
                  </a:lnTo>
                  <a:lnTo>
                    <a:pt x="2035" y="172"/>
                  </a:lnTo>
                  <a:lnTo>
                    <a:pt x="2035" y="165"/>
                  </a:lnTo>
                  <a:lnTo>
                    <a:pt x="2035" y="165"/>
                  </a:lnTo>
                  <a:lnTo>
                    <a:pt x="2028" y="165"/>
                  </a:lnTo>
                  <a:lnTo>
                    <a:pt x="2024" y="165"/>
                  </a:lnTo>
                  <a:lnTo>
                    <a:pt x="2024" y="165"/>
                  </a:lnTo>
                  <a:lnTo>
                    <a:pt x="2012" y="165"/>
                  </a:lnTo>
                  <a:lnTo>
                    <a:pt x="2012" y="165"/>
                  </a:lnTo>
                  <a:lnTo>
                    <a:pt x="2005" y="165"/>
                  </a:lnTo>
                  <a:lnTo>
                    <a:pt x="1998" y="165"/>
                  </a:lnTo>
                  <a:lnTo>
                    <a:pt x="1998" y="165"/>
                  </a:lnTo>
                  <a:lnTo>
                    <a:pt x="1998" y="168"/>
                  </a:lnTo>
                  <a:lnTo>
                    <a:pt x="1998" y="172"/>
                  </a:lnTo>
                  <a:lnTo>
                    <a:pt x="1998" y="177"/>
                  </a:lnTo>
                  <a:lnTo>
                    <a:pt x="1998" y="177"/>
                  </a:lnTo>
                  <a:lnTo>
                    <a:pt x="1993" y="180"/>
                  </a:lnTo>
                  <a:lnTo>
                    <a:pt x="1986" y="177"/>
                  </a:lnTo>
                  <a:lnTo>
                    <a:pt x="1986" y="177"/>
                  </a:lnTo>
                  <a:lnTo>
                    <a:pt x="1986" y="165"/>
                  </a:lnTo>
                  <a:lnTo>
                    <a:pt x="1986" y="165"/>
                  </a:lnTo>
                  <a:lnTo>
                    <a:pt x="1981" y="165"/>
                  </a:lnTo>
                  <a:lnTo>
                    <a:pt x="1974" y="165"/>
                  </a:lnTo>
                  <a:lnTo>
                    <a:pt x="1974" y="165"/>
                  </a:lnTo>
                  <a:lnTo>
                    <a:pt x="1962" y="165"/>
                  </a:lnTo>
                  <a:lnTo>
                    <a:pt x="1962" y="165"/>
                  </a:lnTo>
                  <a:lnTo>
                    <a:pt x="1951" y="165"/>
                  </a:lnTo>
                  <a:lnTo>
                    <a:pt x="1951" y="165"/>
                  </a:lnTo>
                  <a:lnTo>
                    <a:pt x="1939" y="165"/>
                  </a:lnTo>
                  <a:lnTo>
                    <a:pt x="1939" y="165"/>
                  </a:lnTo>
                  <a:lnTo>
                    <a:pt x="1934" y="165"/>
                  </a:lnTo>
                  <a:lnTo>
                    <a:pt x="1927" y="165"/>
                  </a:lnTo>
                  <a:lnTo>
                    <a:pt x="1927" y="165"/>
                  </a:lnTo>
                  <a:lnTo>
                    <a:pt x="1927" y="168"/>
                  </a:lnTo>
                  <a:lnTo>
                    <a:pt x="1927" y="172"/>
                  </a:lnTo>
                  <a:lnTo>
                    <a:pt x="1927" y="177"/>
                  </a:lnTo>
                  <a:lnTo>
                    <a:pt x="1927" y="177"/>
                  </a:lnTo>
                  <a:lnTo>
                    <a:pt x="1915" y="177"/>
                  </a:lnTo>
                  <a:lnTo>
                    <a:pt x="1915" y="177"/>
                  </a:lnTo>
                  <a:lnTo>
                    <a:pt x="1892" y="177"/>
                  </a:lnTo>
                  <a:lnTo>
                    <a:pt x="1892" y="177"/>
                  </a:lnTo>
                  <a:lnTo>
                    <a:pt x="1844" y="177"/>
                  </a:lnTo>
                  <a:lnTo>
                    <a:pt x="1844" y="177"/>
                  </a:lnTo>
                  <a:lnTo>
                    <a:pt x="1844" y="172"/>
                  </a:lnTo>
                  <a:lnTo>
                    <a:pt x="1844" y="168"/>
                  </a:lnTo>
                  <a:lnTo>
                    <a:pt x="1844" y="165"/>
                  </a:lnTo>
                  <a:lnTo>
                    <a:pt x="1844" y="165"/>
                  </a:lnTo>
                  <a:lnTo>
                    <a:pt x="1837" y="165"/>
                  </a:lnTo>
                  <a:lnTo>
                    <a:pt x="1833" y="165"/>
                  </a:lnTo>
                  <a:lnTo>
                    <a:pt x="1833" y="165"/>
                  </a:lnTo>
                  <a:lnTo>
                    <a:pt x="1821" y="165"/>
                  </a:lnTo>
                  <a:lnTo>
                    <a:pt x="1821" y="165"/>
                  </a:lnTo>
                  <a:lnTo>
                    <a:pt x="1821" y="177"/>
                  </a:lnTo>
                  <a:lnTo>
                    <a:pt x="1821" y="177"/>
                  </a:lnTo>
                  <a:lnTo>
                    <a:pt x="1809" y="177"/>
                  </a:lnTo>
                  <a:lnTo>
                    <a:pt x="1809" y="177"/>
                  </a:lnTo>
                  <a:lnTo>
                    <a:pt x="1797" y="177"/>
                  </a:lnTo>
                  <a:lnTo>
                    <a:pt x="1797" y="177"/>
                  </a:lnTo>
                  <a:lnTo>
                    <a:pt x="1774" y="177"/>
                  </a:lnTo>
                  <a:lnTo>
                    <a:pt x="1774" y="177"/>
                  </a:lnTo>
                  <a:lnTo>
                    <a:pt x="1774" y="172"/>
                  </a:lnTo>
                  <a:lnTo>
                    <a:pt x="1774" y="165"/>
                  </a:lnTo>
                  <a:lnTo>
                    <a:pt x="1774" y="165"/>
                  </a:lnTo>
                  <a:lnTo>
                    <a:pt x="1767" y="165"/>
                  </a:lnTo>
                  <a:lnTo>
                    <a:pt x="1762" y="165"/>
                  </a:lnTo>
                  <a:lnTo>
                    <a:pt x="1762" y="165"/>
                  </a:lnTo>
                  <a:lnTo>
                    <a:pt x="1755" y="168"/>
                  </a:lnTo>
                  <a:lnTo>
                    <a:pt x="1748" y="165"/>
                  </a:lnTo>
                  <a:lnTo>
                    <a:pt x="1748" y="165"/>
                  </a:lnTo>
                  <a:lnTo>
                    <a:pt x="1743" y="165"/>
                  </a:lnTo>
                  <a:lnTo>
                    <a:pt x="1736" y="165"/>
                  </a:lnTo>
                  <a:lnTo>
                    <a:pt x="1736" y="165"/>
                  </a:lnTo>
                  <a:lnTo>
                    <a:pt x="1731" y="168"/>
                  </a:lnTo>
                  <a:lnTo>
                    <a:pt x="1724" y="165"/>
                  </a:lnTo>
                  <a:lnTo>
                    <a:pt x="1724" y="165"/>
                  </a:lnTo>
                  <a:lnTo>
                    <a:pt x="1724" y="161"/>
                  </a:lnTo>
                  <a:lnTo>
                    <a:pt x="1724" y="154"/>
                  </a:lnTo>
                  <a:lnTo>
                    <a:pt x="1724" y="154"/>
                  </a:lnTo>
                  <a:lnTo>
                    <a:pt x="1724" y="142"/>
                  </a:lnTo>
                  <a:lnTo>
                    <a:pt x="1724" y="142"/>
                  </a:lnTo>
                  <a:lnTo>
                    <a:pt x="1701" y="142"/>
                  </a:lnTo>
                  <a:lnTo>
                    <a:pt x="1701" y="142"/>
                  </a:lnTo>
                  <a:lnTo>
                    <a:pt x="1689" y="142"/>
                  </a:lnTo>
                  <a:lnTo>
                    <a:pt x="1689" y="142"/>
                  </a:lnTo>
                  <a:lnTo>
                    <a:pt x="1684" y="142"/>
                  </a:lnTo>
                  <a:lnTo>
                    <a:pt x="1677" y="142"/>
                  </a:lnTo>
                  <a:lnTo>
                    <a:pt x="1677" y="142"/>
                  </a:lnTo>
                  <a:lnTo>
                    <a:pt x="1677" y="149"/>
                  </a:lnTo>
                  <a:lnTo>
                    <a:pt x="1677" y="154"/>
                  </a:lnTo>
                  <a:lnTo>
                    <a:pt x="1677" y="154"/>
                  </a:lnTo>
                  <a:lnTo>
                    <a:pt x="1672" y="154"/>
                  </a:lnTo>
                  <a:lnTo>
                    <a:pt x="1665" y="154"/>
                  </a:lnTo>
                  <a:lnTo>
                    <a:pt x="1665" y="154"/>
                  </a:lnTo>
                  <a:lnTo>
                    <a:pt x="1654" y="154"/>
                  </a:lnTo>
                  <a:lnTo>
                    <a:pt x="1654" y="154"/>
                  </a:lnTo>
                  <a:lnTo>
                    <a:pt x="1642" y="154"/>
                  </a:lnTo>
                  <a:lnTo>
                    <a:pt x="1642" y="154"/>
                  </a:lnTo>
                  <a:lnTo>
                    <a:pt x="1635" y="154"/>
                  </a:lnTo>
                  <a:lnTo>
                    <a:pt x="1630" y="154"/>
                  </a:lnTo>
                  <a:lnTo>
                    <a:pt x="1630" y="154"/>
                  </a:lnTo>
                  <a:lnTo>
                    <a:pt x="1630" y="151"/>
                  </a:lnTo>
                  <a:lnTo>
                    <a:pt x="1630" y="149"/>
                  </a:lnTo>
                  <a:lnTo>
                    <a:pt x="1630" y="142"/>
                  </a:lnTo>
                  <a:lnTo>
                    <a:pt x="1630" y="142"/>
                  </a:lnTo>
                  <a:lnTo>
                    <a:pt x="1628" y="142"/>
                  </a:lnTo>
                  <a:lnTo>
                    <a:pt x="1625" y="142"/>
                  </a:lnTo>
                  <a:lnTo>
                    <a:pt x="1618" y="142"/>
                  </a:lnTo>
                  <a:lnTo>
                    <a:pt x="1618" y="142"/>
                  </a:lnTo>
                  <a:lnTo>
                    <a:pt x="1618" y="149"/>
                  </a:lnTo>
                  <a:lnTo>
                    <a:pt x="1618" y="154"/>
                  </a:lnTo>
                  <a:lnTo>
                    <a:pt x="1618" y="154"/>
                  </a:lnTo>
                  <a:lnTo>
                    <a:pt x="1614" y="154"/>
                  </a:lnTo>
                  <a:lnTo>
                    <a:pt x="1607" y="154"/>
                  </a:lnTo>
                  <a:lnTo>
                    <a:pt x="1607" y="154"/>
                  </a:lnTo>
                  <a:lnTo>
                    <a:pt x="1595" y="154"/>
                  </a:lnTo>
                  <a:lnTo>
                    <a:pt x="1595" y="154"/>
                  </a:lnTo>
                  <a:lnTo>
                    <a:pt x="1583" y="154"/>
                  </a:lnTo>
                  <a:lnTo>
                    <a:pt x="1583" y="154"/>
                  </a:lnTo>
                  <a:lnTo>
                    <a:pt x="1571" y="154"/>
                  </a:lnTo>
                  <a:lnTo>
                    <a:pt x="1571" y="154"/>
                  </a:lnTo>
                  <a:lnTo>
                    <a:pt x="1564" y="154"/>
                  </a:lnTo>
                  <a:lnTo>
                    <a:pt x="1559" y="154"/>
                  </a:lnTo>
                  <a:lnTo>
                    <a:pt x="1559" y="154"/>
                  </a:lnTo>
                  <a:lnTo>
                    <a:pt x="1557" y="156"/>
                  </a:lnTo>
                  <a:lnTo>
                    <a:pt x="1559" y="161"/>
                  </a:lnTo>
                  <a:lnTo>
                    <a:pt x="1559" y="165"/>
                  </a:lnTo>
                  <a:lnTo>
                    <a:pt x="1559" y="165"/>
                  </a:lnTo>
                  <a:lnTo>
                    <a:pt x="1510" y="165"/>
                  </a:lnTo>
                  <a:lnTo>
                    <a:pt x="1510" y="165"/>
                  </a:lnTo>
                  <a:lnTo>
                    <a:pt x="1498" y="165"/>
                  </a:lnTo>
                  <a:lnTo>
                    <a:pt x="1498" y="165"/>
                  </a:lnTo>
                  <a:lnTo>
                    <a:pt x="1475" y="165"/>
                  </a:lnTo>
                  <a:lnTo>
                    <a:pt x="1475" y="165"/>
                  </a:lnTo>
                  <a:lnTo>
                    <a:pt x="1475" y="161"/>
                  </a:lnTo>
                  <a:lnTo>
                    <a:pt x="1477" y="156"/>
                  </a:lnTo>
                  <a:lnTo>
                    <a:pt x="1475" y="154"/>
                  </a:lnTo>
                  <a:lnTo>
                    <a:pt x="1475" y="154"/>
                  </a:lnTo>
                  <a:lnTo>
                    <a:pt x="1463" y="154"/>
                  </a:lnTo>
                  <a:lnTo>
                    <a:pt x="1463" y="154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39" y="154"/>
                  </a:lnTo>
                  <a:lnTo>
                    <a:pt x="1439" y="154"/>
                  </a:lnTo>
                  <a:lnTo>
                    <a:pt x="1427" y="154"/>
                  </a:lnTo>
                  <a:lnTo>
                    <a:pt x="1427" y="154"/>
                  </a:lnTo>
                  <a:lnTo>
                    <a:pt x="1423" y="154"/>
                  </a:lnTo>
                  <a:lnTo>
                    <a:pt x="1416" y="154"/>
                  </a:lnTo>
                  <a:lnTo>
                    <a:pt x="1416" y="154"/>
                  </a:lnTo>
                  <a:lnTo>
                    <a:pt x="1416" y="156"/>
                  </a:lnTo>
                  <a:lnTo>
                    <a:pt x="1416" y="161"/>
                  </a:lnTo>
                  <a:lnTo>
                    <a:pt x="1416" y="165"/>
                  </a:lnTo>
                  <a:lnTo>
                    <a:pt x="1416" y="165"/>
                  </a:lnTo>
                  <a:lnTo>
                    <a:pt x="1413" y="168"/>
                  </a:lnTo>
                  <a:lnTo>
                    <a:pt x="1411" y="165"/>
                  </a:lnTo>
                  <a:lnTo>
                    <a:pt x="1404" y="165"/>
                  </a:lnTo>
                  <a:lnTo>
                    <a:pt x="1404" y="165"/>
                  </a:lnTo>
                  <a:lnTo>
                    <a:pt x="1404" y="161"/>
                  </a:lnTo>
                  <a:lnTo>
                    <a:pt x="1404" y="156"/>
                  </a:lnTo>
                  <a:lnTo>
                    <a:pt x="1404" y="154"/>
                  </a:lnTo>
                  <a:lnTo>
                    <a:pt x="1404" y="154"/>
                  </a:lnTo>
                  <a:lnTo>
                    <a:pt x="1399" y="154"/>
                  </a:lnTo>
                  <a:lnTo>
                    <a:pt x="1392" y="154"/>
                  </a:lnTo>
                  <a:lnTo>
                    <a:pt x="1392" y="154"/>
                  </a:lnTo>
                  <a:lnTo>
                    <a:pt x="1380" y="154"/>
                  </a:lnTo>
                  <a:lnTo>
                    <a:pt x="1380" y="154"/>
                  </a:lnTo>
                  <a:lnTo>
                    <a:pt x="1369" y="154"/>
                  </a:lnTo>
                  <a:lnTo>
                    <a:pt x="1369" y="154"/>
                  </a:lnTo>
                  <a:lnTo>
                    <a:pt x="1357" y="154"/>
                  </a:lnTo>
                  <a:lnTo>
                    <a:pt x="1357" y="154"/>
                  </a:lnTo>
                  <a:lnTo>
                    <a:pt x="1350" y="154"/>
                  </a:lnTo>
                  <a:lnTo>
                    <a:pt x="1345" y="154"/>
                  </a:lnTo>
                  <a:lnTo>
                    <a:pt x="1345" y="154"/>
                  </a:lnTo>
                  <a:lnTo>
                    <a:pt x="1345" y="149"/>
                  </a:lnTo>
                  <a:lnTo>
                    <a:pt x="1345" y="142"/>
                  </a:lnTo>
                  <a:lnTo>
                    <a:pt x="1345" y="142"/>
                  </a:lnTo>
                  <a:lnTo>
                    <a:pt x="1343" y="142"/>
                  </a:lnTo>
                  <a:lnTo>
                    <a:pt x="1338" y="142"/>
                  </a:lnTo>
                  <a:lnTo>
                    <a:pt x="1333" y="142"/>
                  </a:lnTo>
                  <a:lnTo>
                    <a:pt x="1333" y="142"/>
                  </a:lnTo>
                  <a:lnTo>
                    <a:pt x="1310" y="142"/>
                  </a:lnTo>
                  <a:lnTo>
                    <a:pt x="1310" y="142"/>
                  </a:lnTo>
                  <a:lnTo>
                    <a:pt x="1303" y="142"/>
                  </a:lnTo>
                  <a:lnTo>
                    <a:pt x="1300" y="142"/>
                  </a:lnTo>
                  <a:lnTo>
                    <a:pt x="1298" y="142"/>
                  </a:lnTo>
                  <a:lnTo>
                    <a:pt x="1298" y="142"/>
                  </a:lnTo>
                  <a:lnTo>
                    <a:pt x="1298" y="149"/>
                  </a:lnTo>
                  <a:lnTo>
                    <a:pt x="1298" y="154"/>
                  </a:lnTo>
                  <a:lnTo>
                    <a:pt x="1298" y="154"/>
                  </a:lnTo>
                  <a:lnTo>
                    <a:pt x="1291" y="154"/>
                  </a:lnTo>
                  <a:lnTo>
                    <a:pt x="1286" y="154"/>
                  </a:lnTo>
                  <a:lnTo>
                    <a:pt x="1286" y="154"/>
                  </a:lnTo>
                  <a:lnTo>
                    <a:pt x="1279" y="154"/>
                  </a:lnTo>
                  <a:lnTo>
                    <a:pt x="1274" y="154"/>
                  </a:lnTo>
                  <a:lnTo>
                    <a:pt x="1274" y="154"/>
                  </a:lnTo>
                  <a:lnTo>
                    <a:pt x="1272" y="156"/>
                  </a:lnTo>
                  <a:lnTo>
                    <a:pt x="1272" y="161"/>
                  </a:lnTo>
                  <a:lnTo>
                    <a:pt x="1274" y="165"/>
                  </a:lnTo>
                  <a:lnTo>
                    <a:pt x="1274" y="165"/>
                  </a:lnTo>
                  <a:lnTo>
                    <a:pt x="1248" y="165"/>
                  </a:lnTo>
                  <a:lnTo>
                    <a:pt x="1248" y="165"/>
                  </a:lnTo>
                  <a:lnTo>
                    <a:pt x="1225" y="165"/>
                  </a:lnTo>
                  <a:lnTo>
                    <a:pt x="1225" y="165"/>
                  </a:lnTo>
                  <a:lnTo>
                    <a:pt x="1225" y="161"/>
                  </a:lnTo>
                  <a:lnTo>
                    <a:pt x="1227" y="156"/>
                  </a:lnTo>
                  <a:lnTo>
                    <a:pt x="1225" y="154"/>
                  </a:lnTo>
                  <a:lnTo>
                    <a:pt x="1225" y="154"/>
                  </a:lnTo>
                  <a:lnTo>
                    <a:pt x="1220" y="154"/>
                  </a:lnTo>
                  <a:lnTo>
                    <a:pt x="1213" y="154"/>
                  </a:lnTo>
                  <a:lnTo>
                    <a:pt x="1213" y="154"/>
                  </a:lnTo>
                  <a:lnTo>
                    <a:pt x="1208" y="154"/>
                  </a:lnTo>
                  <a:lnTo>
                    <a:pt x="1201" y="154"/>
                  </a:lnTo>
                  <a:lnTo>
                    <a:pt x="1201" y="154"/>
                  </a:lnTo>
                  <a:lnTo>
                    <a:pt x="1201" y="161"/>
                  </a:lnTo>
                  <a:lnTo>
                    <a:pt x="1201" y="165"/>
                  </a:lnTo>
                  <a:lnTo>
                    <a:pt x="1201" y="165"/>
                  </a:lnTo>
                  <a:lnTo>
                    <a:pt x="1199" y="168"/>
                  </a:lnTo>
                  <a:lnTo>
                    <a:pt x="1197" y="165"/>
                  </a:lnTo>
                  <a:lnTo>
                    <a:pt x="1189" y="165"/>
                  </a:lnTo>
                  <a:lnTo>
                    <a:pt x="1189" y="165"/>
                  </a:lnTo>
                  <a:lnTo>
                    <a:pt x="1178" y="165"/>
                  </a:lnTo>
                  <a:lnTo>
                    <a:pt x="1178" y="165"/>
                  </a:lnTo>
                  <a:lnTo>
                    <a:pt x="1154" y="165"/>
                  </a:lnTo>
                  <a:lnTo>
                    <a:pt x="1154" y="165"/>
                  </a:lnTo>
                  <a:lnTo>
                    <a:pt x="1147" y="165"/>
                  </a:lnTo>
                  <a:lnTo>
                    <a:pt x="1142" y="165"/>
                  </a:lnTo>
                  <a:lnTo>
                    <a:pt x="1142" y="165"/>
                  </a:lnTo>
                  <a:lnTo>
                    <a:pt x="1142" y="163"/>
                  </a:lnTo>
                  <a:lnTo>
                    <a:pt x="1142" y="161"/>
                  </a:lnTo>
                  <a:lnTo>
                    <a:pt x="1142" y="154"/>
                  </a:lnTo>
                  <a:lnTo>
                    <a:pt x="1142" y="154"/>
                  </a:lnTo>
                  <a:lnTo>
                    <a:pt x="1138" y="154"/>
                  </a:lnTo>
                  <a:lnTo>
                    <a:pt x="1131" y="154"/>
                  </a:lnTo>
                  <a:lnTo>
                    <a:pt x="1131" y="154"/>
                  </a:lnTo>
                  <a:lnTo>
                    <a:pt x="1131" y="165"/>
                  </a:lnTo>
                  <a:lnTo>
                    <a:pt x="1131" y="165"/>
                  </a:lnTo>
                  <a:lnTo>
                    <a:pt x="1126" y="165"/>
                  </a:lnTo>
                  <a:lnTo>
                    <a:pt x="1119" y="165"/>
                  </a:lnTo>
                  <a:lnTo>
                    <a:pt x="1119" y="165"/>
                  </a:lnTo>
                  <a:lnTo>
                    <a:pt x="1107" y="165"/>
                  </a:lnTo>
                  <a:lnTo>
                    <a:pt x="1107" y="165"/>
                  </a:lnTo>
                  <a:lnTo>
                    <a:pt x="1095" y="165"/>
                  </a:lnTo>
                  <a:lnTo>
                    <a:pt x="1095" y="165"/>
                  </a:lnTo>
                  <a:lnTo>
                    <a:pt x="1072" y="165"/>
                  </a:lnTo>
                  <a:lnTo>
                    <a:pt x="1072" y="165"/>
                  </a:lnTo>
                  <a:lnTo>
                    <a:pt x="1060" y="165"/>
                  </a:lnTo>
                  <a:lnTo>
                    <a:pt x="1060" y="165"/>
                  </a:lnTo>
                  <a:lnTo>
                    <a:pt x="1060" y="161"/>
                  </a:lnTo>
                  <a:lnTo>
                    <a:pt x="1060" y="154"/>
                  </a:lnTo>
                  <a:lnTo>
                    <a:pt x="1060" y="154"/>
                  </a:lnTo>
                  <a:lnTo>
                    <a:pt x="1058" y="154"/>
                  </a:lnTo>
                  <a:lnTo>
                    <a:pt x="1053" y="154"/>
                  </a:lnTo>
                  <a:lnTo>
                    <a:pt x="1048" y="154"/>
                  </a:lnTo>
                  <a:lnTo>
                    <a:pt x="1048" y="154"/>
                  </a:lnTo>
                  <a:lnTo>
                    <a:pt x="1048" y="149"/>
                  </a:lnTo>
                  <a:lnTo>
                    <a:pt x="1048" y="142"/>
                  </a:lnTo>
                  <a:lnTo>
                    <a:pt x="1048" y="142"/>
                  </a:lnTo>
                  <a:lnTo>
                    <a:pt x="1041" y="142"/>
                  </a:lnTo>
                  <a:lnTo>
                    <a:pt x="1036" y="142"/>
                  </a:lnTo>
                  <a:lnTo>
                    <a:pt x="1036" y="142"/>
                  </a:lnTo>
                  <a:lnTo>
                    <a:pt x="1010" y="142"/>
                  </a:lnTo>
                  <a:lnTo>
                    <a:pt x="1010" y="142"/>
                  </a:lnTo>
                  <a:lnTo>
                    <a:pt x="1010" y="130"/>
                  </a:lnTo>
                  <a:lnTo>
                    <a:pt x="1010" y="130"/>
                  </a:lnTo>
                  <a:lnTo>
                    <a:pt x="1010" y="106"/>
                  </a:lnTo>
                  <a:lnTo>
                    <a:pt x="1010" y="106"/>
                  </a:lnTo>
                  <a:lnTo>
                    <a:pt x="987" y="106"/>
                  </a:lnTo>
                  <a:lnTo>
                    <a:pt x="987" y="106"/>
                  </a:lnTo>
                  <a:lnTo>
                    <a:pt x="940" y="106"/>
                  </a:lnTo>
                  <a:lnTo>
                    <a:pt x="940" y="106"/>
                  </a:lnTo>
                  <a:lnTo>
                    <a:pt x="940" y="118"/>
                  </a:lnTo>
                  <a:lnTo>
                    <a:pt x="940" y="118"/>
                  </a:lnTo>
                  <a:lnTo>
                    <a:pt x="940" y="130"/>
                  </a:lnTo>
                  <a:lnTo>
                    <a:pt x="940" y="130"/>
                  </a:lnTo>
                  <a:lnTo>
                    <a:pt x="940" y="137"/>
                  </a:lnTo>
                  <a:lnTo>
                    <a:pt x="940" y="142"/>
                  </a:lnTo>
                  <a:lnTo>
                    <a:pt x="940" y="142"/>
                  </a:lnTo>
                  <a:lnTo>
                    <a:pt x="937" y="144"/>
                  </a:lnTo>
                  <a:lnTo>
                    <a:pt x="935" y="142"/>
                  </a:lnTo>
                  <a:lnTo>
                    <a:pt x="928" y="142"/>
                  </a:lnTo>
                  <a:lnTo>
                    <a:pt x="928" y="142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28" y="71"/>
                  </a:lnTo>
                  <a:lnTo>
                    <a:pt x="928" y="71"/>
                  </a:lnTo>
                  <a:lnTo>
                    <a:pt x="916" y="71"/>
                  </a:lnTo>
                  <a:lnTo>
                    <a:pt x="916" y="71"/>
                  </a:lnTo>
                  <a:lnTo>
                    <a:pt x="904" y="71"/>
                  </a:lnTo>
                  <a:lnTo>
                    <a:pt x="904" y="71"/>
                  </a:lnTo>
                  <a:lnTo>
                    <a:pt x="893" y="71"/>
                  </a:lnTo>
                  <a:lnTo>
                    <a:pt x="893" y="71"/>
                  </a:lnTo>
                  <a:lnTo>
                    <a:pt x="881" y="71"/>
                  </a:lnTo>
                  <a:lnTo>
                    <a:pt x="881" y="71"/>
                  </a:lnTo>
                  <a:lnTo>
                    <a:pt x="874" y="71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69" y="73"/>
                  </a:lnTo>
                  <a:lnTo>
                    <a:pt x="869" y="76"/>
                  </a:lnTo>
                  <a:lnTo>
                    <a:pt x="869" y="83"/>
                  </a:lnTo>
                  <a:lnTo>
                    <a:pt x="869" y="83"/>
                  </a:lnTo>
                  <a:lnTo>
                    <a:pt x="845" y="83"/>
                  </a:lnTo>
                  <a:lnTo>
                    <a:pt x="845" y="83"/>
                  </a:lnTo>
                  <a:lnTo>
                    <a:pt x="834" y="83"/>
                  </a:lnTo>
                  <a:lnTo>
                    <a:pt x="834" y="83"/>
                  </a:lnTo>
                  <a:lnTo>
                    <a:pt x="834" y="71"/>
                  </a:lnTo>
                  <a:lnTo>
                    <a:pt x="834" y="71"/>
                  </a:lnTo>
                  <a:lnTo>
                    <a:pt x="834" y="64"/>
                  </a:lnTo>
                  <a:lnTo>
                    <a:pt x="834" y="59"/>
                  </a:lnTo>
                  <a:lnTo>
                    <a:pt x="834" y="59"/>
                  </a:lnTo>
                  <a:lnTo>
                    <a:pt x="827" y="59"/>
                  </a:lnTo>
                  <a:lnTo>
                    <a:pt x="822" y="59"/>
                  </a:lnTo>
                  <a:lnTo>
                    <a:pt x="822" y="59"/>
                  </a:lnTo>
                  <a:lnTo>
                    <a:pt x="820" y="57"/>
                  </a:lnTo>
                  <a:lnTo>
                    <a:pt x="822" y="52"/>
                  </a:lnTo>
                  <a:lnTo>
                    <a:pt x="822" y="48"/>
                  </a:lnTo>
                  <a:lnTo>
                    <a:pt x="822" y="48"/>
                  </a:lnTo>
                  <a:lnTo>
                    <a:pt x="798" y="48"/>
                  </a:lnTo>
                  <a:lnTo>
                    <a:pt x="798" y="48"/>
                  </a:lnTo>
                  <a:lnTo>
                    <a:pt x="791" y="48"/>
                  </a:lnTo>
                  <a:lnTo>
                    <a:pt x="787" y="48"/>
                  </a:lnTo>
                  <a:lnTo>
                    <a:pt x="787" y="48"/>
                  </a:lnTo>
                  <a:lnTo>
                    <a:pt x="784" y="52"/>
                  </a:lnTo>
                  <a:lnTo>
                    <a:pt x="787" y="59"/>
                  </a:lnTo>
                  <a:lnTo>
                    <a:pt x="787" y="59"/>
                  </a:lnTo>
                  <a:lnTo>
                    <a:pt x="784" y="59"/>
                  </a:lnTo>
                  <a:lnTo>
                    <a:pt x="779" y="59"/>
                  </a:lnTo>
                  <a:lnTo>
                    <a:pt x="772" y="59"/>
                  </a:lnTo>
                  <a:lnTo>
                    <a:pt x="772" y="59"/>
                  </a:lnTo>
                  <a:lnTo>
                    <a:pt x="772" y="64"/>
                  </a:lnTo>
                  <a:lnTo>
                    <a:pt x="772" y="71"/>
                  </a:lnTo>
                  <a:lnTo>
                    <a:pt x="772" y="71"/>
                  </a:lnTo>
                  <a:lnTo>
                    <a:pt x="761" y="71"/>
                  </a:lnTo>
                  <a:lnTo>
                    <a:pt x="761" y="71"/>
                  </a:lnTo>
                  <a:lnTo>
                    <a:pt x="749" y="71"/>
                  </a:lnTo>
                  <a:lnTo>
                    <a:pt x="749" y="71"/>
                  </a:lnTo>
                  <a:lnTo>
                    <a:pt x="744" y="71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69"/>
                  </a:lnTo>
                  <a:lnTo>
                    <a:pt x="737" y="64"/>
                  </a:lnTo>
                  <a:lnTo>
                    <a:pt x="737" y="59"/>
                  </a:lnTo>
                  <a:lnTo>
                    <a:pt x="737" y="59"/>
                  </a:lnTo>
                  <a:lnTo>
                    <a:pt x="725" y="59"/>
                  </a:lnTo>
                  <a:lnTo>
                    <a:pt x="725" y="59"/>
                  </a:lnTo>
                  <a:lnTo>
                    <a:pt x="702" y="59"/>
                  </a:lnTo>
                  <a:lnTo>
                    <a:pt x="702" y="59"/>
                  </a:lnTo>
                  <a:lnTo>
                    <a:pt x="702" y="64"/>
                  </a:lnTo>
                  <a:lnTo>
                    <a:pt x="702" y="69"/>
                  </a:lnTo>
                  <a:lnTo>
                    <a:pt x="702" y="71"/>
                  </a:lnTo>
                  <a:lnTo>
                    <a:pt x="702" y="71"/>
                  </a:lnTo>
                  <a:lnTo>
                    <a:pt x="697" y="71"/>
                  </a:lnTo>
                  <a:lnTo>
                    <a:pt x="690" y="71"/>
                  </a:lnTo>
                  <a:lnTo>
                    <a:pt x="690" y="71"/>
                  </a:lnTo>
                  <a:lnTo>
                    <a:pt x="685" y="71"/>
                  </a:lnTo>
                  <a:lnTo>
                    <a:pt x="678" y="71"/>
                  </a:lnTo>
                  <a:lnTo>
                    <a:pt x="678" y="71"/>
                  </a:lnTo>
                  <a:lnTo>
                    <a:pt x="666" y="71"/>
                  </a:lnTo>
                  <a:lnTo>
                    <a:pt x="666" y="71"/>
                  </a:lnTo>
                  <a:lnTo>
                    <a:pt x="655" y="71"/>
                  </a:lnTo>
                  <a:lnTo>
                    <a:pt x="655" y="71"/>
                  </a:lnTo>
                  <a:lnTo>
                    <a:pt x="643" y="71"/>
                  </a:lnTo>
                  <a:lnTo>
                    <a:pt x="643" y="71"/>
                  </a:lnTo>
                  <a:lnTo>
                    <a:pt x="619" y="71"/>
                  </a:lnTo>
                  <a:lnTo>
                    <a:pt x="619" y="71"/>
                  </a:lnTo>
                  <a:lnTo>
                    <a:pt x="607" y="71"/>
                  </a:lnTo>
                  <a:lnTo>
                    <a:pt x="607" y="71"/>
                  </a:lnTo>
                  <a:lnTo>
                    <a:pt x="596" y="71"/>
                  </a:lnTo>
                  <a:lnTo>
                    <a:pt x="596" y="71"/>
                  </a:lnTo>
                  <a:lnTo>
                    <a:pt x="589" y="71"/>
                  </a:lnTo>
                  <a:lnTo>
                    <a:pt x="584" y="71"/>
                  </a:lnTo>
                  <a:lnTo>
                    <a:pt x="584" y="71"/>
                  </a:lnTo>
                  <a:lnTo>
                    <a:pt x="584" y="64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77" y="59"/>
                  </a:lnTo>
                  <a:lnTo>
                    <a:pt x="572" y="59"/>
                  </a:lnTo>
                  <a:lnTo>
                    <a:pt x="572" y="59"/>
                  </a:lnTo>
                  <a:lnTo>
                    <a:pt x="560" y="59"/>
                  </a:lnTo>
                  <a:lnTo>
                    <a:pt x="560" y="59"/>
                  </a:lnTo>
                  <a:lnTo>
                    <a:pt x="560" y="64"/>
                  </a:lnTo>
                  <a:lnTo>
                    <a:pt x="560" y="69"/>
                  </a:lnTo>
                  <a:lnTo>
                    <a:pt x="560" y="71"/>
                  </a:lnTo>
                  <a:lnTo>
                    <a:pt x="560" y="71"/>
                  </a:lnTo>
                  <a:lnTo>
                    <a:pt x="558" y="71"/>
                  </a:lnTo>
                  <a:lnTo>
                    <a:pt x="553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4" y="73"/>
                  </a:lnTo>
                  <a:lnTo>
                    <a:pt x="534" y="76"/>
                  </a:lnTo>
                  <a:lnTo>
                    <a:pt x="537" y="83"/>
                  </a:lnTo>
                  <a:lnTo>
                    <a:pt x="537" y="83"/>
                  </a:lnTo>
                  <a:lnTo>
                    <a:pt x="523" y="83"/>
                  </a:lnTo>
                  <a:lnTo>
                    <a:pt x="523" y="83"/>
                  </a:lnTo>
                  <a:lnTo>
                    <a:pt x="518" y="83"/>
                  </a:lnTo>
                  <a:lnTo>
                    <a:pt x="511" y="83"/>
                  </a:lnTo>
                  <a:lnTo>
                    <a:pt x="511" y="83"/>
                  </a:lnTo>
                  <a:lnTo>
                    <a:pt x="511" y="88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09" y="95"/>
                  </a:lnTo>
                  <a:lnTo>
                    <a:pt x="506" y="95"/>
                  </a:lnTo>
                  <a:lnTo>
                    <a:pt x="499" y="95"/>
                  </a:lnTo>
                  <a:lnTo>
                    <a:pt x="499" y="95"/>
                  </a:lnTo>
                  <a:lnTo>
                    <a:pt x="499" y="83"/>
                  </a:lnTo>
                  <a:lnTo>
                    <a:pt x="499" y="83"/>
                  </a:lnTo>
                  <a:lnTo>
                    <a:pt x="499" y="36"/>
                  </a:lnTo>
                  <a:lnTo>
                    <a:pt x="499" y="36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76" y="0"/>
                  </a:lnTo>
                  <a:lnTo>
                    <a:pt x="476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3"/>
                  </a:lnTo>
                  <a:lnTo>
                    <a:pt x="440" y="5"/>
                  </a:lnTo>
                  <a:lnTo>
                    <a:pt x="440" y="12"/>
                  </a:lnTo>
                  <a:lnTo>
                    <a:pt x="440" y="12"/>
                  </a:lnTo>
                  <a:lnTo>
                    <a:pt x="435" y="12"/>
                  </a:lnTo>
                  <a:lnTo>
                    <a:pt x="428" y="12"/>
                  </a:lnTo>
                  <a:lnTo>
                    <a:pt x="428" y="12"/>
                  </a:lnTo>
                  <a:lnTo>
                    <a:pt x="428" y="17"/>
                  </a:lnTo>
                  <a:lnTo>
                    <a:pt x="428" y="24"/>
                  </a:lnTo>
                  <a:lnTo>
                    <a:pt x="428" y="24"/>
                  </a:lnTo>
                  <a:lnTo>
                    <a:pt x="428" y="48"/>
                  </a:lnTo>
                  <a:lnTo>
                    <a:pt x="428" y="48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428" y="64"/>
                  </a:lnTo>
                  <a:lnTo>
                    <a:pt x="428" y="71"/>
                  </a:lnTo>
                  <a:lnTo>
                    <a:pt x="428" y="71"/>
                  </a:lnTo>
                  <a:lnTo>
                    <a:pt x="424" y="71"/>
                  </a:lnTo>
                  <a:lnTo>
                    <a:pt x="417" y="71"/>
                  </a:lnTo>
                  <a:lnTo>
                    <a:pt x="417" y="71"/>
                  </a:lnTo>
                  <a:lnTo>
                    <a:pt x="417" y="73"/>
                  </a:lnTo>
                  <a:lnTo>
                    <a:pt x="417" y="76"/>
                  </a:lnTo>
                  <a:lnTo>
                    <a:pt x="417" y="83"/>
                  </a:lnTo>
                  <a:lnTo>
                    <a:pt x="417" y="83"/>
                  </a:lnTo>
                  <a:lnTo>
                    <a:pt x="417" y="106"/>
                  </a:lnTo>
                  <a:lnTo>
                    <a:pt x="417" y="106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86" y="106"/>
                  </a:lnTo>
                  <a:lnTo>
                    <a:pt x="384" y="106"/>
                  </a:lnTo>
                  <a:lnTo>
                    <a:pt x="381" y="106"/>
                  </a:lnTo>
                  <a:lnTo>
                    <a:pt x="381" y="106"/>
                  </a:lnTo>
                  <a:lnTo>
                    <a:pt x="381" y="102"/>
                  </a:lnTo>
                  <a:lnTo>
                    <a:pt x="381" y="95"/>
                  </a:lnTo>
                  <a:lnTo>
                    <a:pt x="381" y="95"/>
                  </a:lnTo>
                  <a:lnTo>
                    <a:pt x="381" y="90"/>
                  </a:lnTo>
                  <a:lnTo>
                    <a:pt x="381" y="83"/>
                  </a:lnTo>
                  <a:lnTo>
                    <a:pt x="381" y="83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36"/>
                  </a:lnTo>
                  <a:lnTo>
                    <a:pt x="381" y="36"/>
                  </a:lnTo>
                  <a:lnTo>
                    <a:pt x="381" y="29"/>
                  </a:lnTo>
                  <a:lnTo>
                    <a:pt x="381" y="24"/>
                  </a:lnTo>
                  <a:lnTo>
                    <a:pt x="381" y="24"/>
                  </a:lnTo>
                  <a:lnTo>
                    <a:pt x="379" y="24"/>
                  </a:lnTo>
                  <a:lnTo>
                    <a:pt x="374" y="24"/>
                  </a:lnTo>
                  <a:lnTo>
                    <a:pt x="370" y="24"/>
                  </a:lnTo>
                  <a:lnTo>
                    <a:pt x="370" y="24"/>
                  </a:lnTo>
                  <a:lnTo>
                    <a:pt x="370" y="22"/>
                  </a:lnTo>
                  <a:lnTo>
                    <a:pt x="370" y="17"/>
                  </a:lnTo>
                  <a:lnTo>
                    <a:pt x="370" y="12"/>
                  </a:lnTo>
                  <a:lnTo>
                    <a:pt x="37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11" y="12"/>
                  </a:lnTo>
                  <a:lnTo>
                    <a:pt x="311" y="17"/>
                  </a:lnTo>
                  <a:lnTo>
                    <a:pt x="311" y="24"/>
                  </a:lnTo>
                  <a:lnTo>
                    <a:pt x="311" y="24"/>
                  </a:lnTo>
                  <a:lnTo>
                    <a:pt x="304" y="24"/>
                  </a:lnTo>
                  <a:lnTo>
                    <a:pt x="299" y="24"/>
                  </a:lnTo>
                  <a:lnTo>
                    <a:pt x="299" y="24"/>
                  </a:lnTo>
                  <a:lnTo>
                    <a:pt x="292" y="24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61" y="24"/>
                  </a:lnTo>
                  <a:lnTo>
                    <a:pt x="261" y="24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56" y="154"/>
                  </a:lnTo>
                  <a:lnTo>
                    <a:pt x="249" y="154"/>
                  </a:lnTo>
                  <a:lnTo>
                    <a:pt x="249" y="154"/>
                  </a:lnTo>
                  <a:lnTo>
                    <a:pt x="249" y="149"/>
                  </a:lnTo>
                  <a:lnTo>
                    <a:pt x="249" y="142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5" y="142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8" y="137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06"/>
                  </a:lnTo>
                  <a:lnTo>
                    <a:pt x="238" y="106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5"/>
                  </a:lnTo>
                  <a:lnTo>
                    <a:pt x="214" y="88"/>
                  </a:lnTo>
                  <a:lnTo>
                    <a:pt x="214" y="95"/>
                  </a:lnTo>
                  <a:lnTo>
                    <a:pt x="214" y="95"/>
                  </a:lnTo>
                  <a:lnTo>
                    <a:pt x="167" y="95"/>
                  </a:lnTo>
                  <a:lnTo>
                    <a:pt x="167" y="95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67" y="130"/>
                  </a:lnTo>
                  <a:lnTo>
                    <a:pt x="167" y="130"/>
                  </a:lnTo>
                  <a:lnTo>
                    <a:pt x="167" y="137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3" y="130"/>
                  </a:lnTo>
                  <a:lnTo>
                    <a:pt x="148" y="130"/>
                  </a:lnTo>
                  <a:lnTo>
                    <a:pt x="143" y="130"/>
                  </a:lnTo>
                  <a:lnTo>
                    <a:pt x="143" y="130"/>
                  </a:lnTo>
                  <a:lnTo>
                    <a:pt x="143" y="137"/>
                  </a:lnTo>
                  <a:lnTo>
                    <a:pt x="143" y="139"/>
                  </a:lnTo>
                  <a:lnTo>
                    <a:pt x="143" y="142"/>
                  </a:lnTo>
                  <a:lnTo>
                    <a:pt x="143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29" y="130"/>
                  </a:lnTo>
                  <a:lnTo>
                    <a:pt x="124" y="130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13" y="130"/>
                  </a:lnTo>
                  <a:lnTo>
                    <a:pt x="110" y="130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8" y="125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4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96" y="71"/>
                  </a:lnTo>
                  <a:lnTo>
                    <a:pt x="96" y="71"/>
                  </a:lnTo>
                  <a:lnTo>
                    <a:pt x="89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66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2" y="59"/>
                  </a:lnTo>
                  <a:lnTo>
                    <a:pt x="77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70" y="41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3" y="262"/>
                  </a:lnTo>
                  <a:lnTo>
                    <a:pt x="23" y="262"/>
                  </a:lnTo>
                  <a:lnTo>
                    <a:pt x="35" y="262"/>
                  </a:lnTo>
                  <a:lnTo>
                    <a:pt x="35" y="262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108" y="262"/>
                  </a:lnTo>
                  <a:lnTo>
                    <a:pt x="108" y="262"/>
                  </a:lnTo>
                  <a:lnTo>
                    <a:pt x="132" y="262"/>
                  </a:lnTo>
                  <a:lnTo>
                    <a:pt x="132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67" y="262"/>
                  </a:lnTo>
                  <a:lnTo>
                    <a:pt x="167" y="262"/>
                  </a:lnTo>
                  <a:lnTo>
                    <a:pt x="179" y="262"/>
                  </a:lnTo>
                  <a:lnTo>
                    <a:pt x="179" y="262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14" y="262"/>
                  </a:lnTo>
                  <a:lnTo>
                    <a:pt x="214" y="262"/>
                  </a:lnTo>
                  <a:lnTo>
                    <a:pt x="238" y="262"/>
                  </a:lnTo>
                  <a:lnTo>
                    <a:pt x="238" y="262"/>
                  </a:lnTo>
                  <a:lnTo>
                    <a:pt x="249" y="262"/>
                  </a:lnTo>
                  <a:lnTo>
                    <a:pt x="249" y="262"/>
                  </a:lnTo>
                  <a:lnTo>
                    <a:pt x="299" y="262"/>
                  </a:lnTo>
                  <a:lnTo>
                    <a:pt x="299" y="262"/>
                  </a:lnTo>
                  <a:lnTo>
                    <a:pt x="311" y="262"/>
                  </a:lnTo>
                  <a:lnTo>
                    <a:pt x="311" y="262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46" y="262"/>
                  </a:lnTo>
                  <a:lnTo>
                    <a:pt x="346" y="262"/>
                  </a:lnTo>
                  <a:lnTo>
                    <a:pt x="370" y="262"/>
                  </a:lnTo>
                  <a:lnTo>
                    <a:pt x="370" y="262"/>
                  </a:lnTo>
                  <a:lnTo>
                    <a:pt x="381" y="262"/>
                  </a:lnTo>
                  <a:lnTo>
                    <a:pt x="381" y="262"/>
                  </a:lnTo>
                  <a:lnTo>
                    <a:pt x="405" y="262"/>
                  </a:lnTo>
                  <a:lnTo>
                    <a:pt x="405" y="262"/>
                  </a:lnTo>
                  <a:lnTo>
                    <a:pt x="417" y="262"/>
                  </a:lnTo>
                  <a:lnTo>
                    <a:pt x="417" y="262"/>
                  </a:lnTo>
                  <a:lnTo>
                    <a:pt x="440" y="262"/>
                  </a:lnTo>
                  <a:lnTo>
                    <a:pt x="440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87" y="262"/>
                  </a:lnTo>
                  <a:lnTo>
                    <a:pt x="487" y="262"/>
                  </a:lnTo>
                  <a:lnTo>
                    <a:pt x="511" y="262"/>
                  </a:lnTo>
                  <a:lnTo>
                    <a:pt x="511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72" y="262"/>
                  </a:lnTo>
                  <a:lnTo>
                    <a:pt x="572" y="262"/>
                  </a:lnTo>
                  <a:lnTo>
                    <a:pt x="584" y="262"/>
                  </a:lnTo>
                  <a:lnTo>
                    <a:pt x="584" y="262"/>
                  </a:lnTo>
                  <a:lnTo>
                    <a:pt x="607" y="262"/>
                  </a:lnTo>
                  <a:lnTo>
                    <a:pt x="607" y="262"/>
                  </a:lnTo>
                  <a:lnTo>
                    <a:pt x="619" y="262"/>
                  </a:lnTo>
                  <a:lnTo>
                    <a:pt x="619" y="262"/>
                  </a:lnTo>
                  <a:lnTo>
                    <a:pt x="643" y="262"/>
                  </a:lnTo>
                  <a:lnTo>
                    <a:pt x="643" y="262"/>
                  </a:lnTo>
                  <a:lnTo>
                    <a:pt x="655" y="262"/>
                  </a:lnTo>
                  <a:lnTo>
                    <a:pt x="655" y="262"/>
                  </a:lnTo>
                  <a:lnTo>
                    <a:pt x="678" y="262"/>
                  </a:lnTo>
                  <a:lnTo>
                    <a:pt x="678" y="262"/>
                  </a:lnTo>
                  <a:lnTo>
                    <a:pt x="690" y="262"/>
                  </a:lnTo>
                  <a:lnTo>
                    <a:pt x="690" y="262"/>
                  </a:lnTo>
                  <a:lnTo>
                    <a:pt x="714" y="262"/>
                  </a:lnTo>
                  <a:lnTo>
                    <a:pt x="714" y="262"/>
                  </a:lnTo>
                  <a:lnTo>
                    <a:pt x="725" y="262"/>
                  </a:lnTo>
                  <a:lnTo>
                    <a:pt x="725" y="262"/>
                  </a:lnTo>
                  <a:lnTo>
                    <a:pt x="749" y="262"/>
                  </a:lnTo>
                  <a:lnTo>
                    <a:pt x="749" y="262"/>
                  </a:lnTo>
                  <a:lnTo>
                    <a:pt x="761" y="262"/>
                  </a:lnTo>
                  <a:lnTo>
                    <a:pt x="761" y="262"/>
                  </a:lnTo>
                  <a:lnTo>
                    <a:pt x="787" y="262"/>
                  </a:lnTo>
                  <a:lnTo>
                    <a:pt x="787" y="262"/>
                  </a:lnTo>
                  <a:lnTo>
                    <a:pt x="798" y="262"/>
                  </a:lnTo>
                  <a:lnTo>
                    <a:pt x="798" y="262"/>
                  </a:lnTo>
                  <a:lnTo>
                    <a:pt x="845" y="262"/>
                  </a:lnTo>
                  <a:lnTo>
                    <a:pt x="845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81" y="262"/>
                  </a:lnTo>
                  <a:lnTo>
                    <a:pt x="881" y="262"/>
                  </a:lnTo>
                  <a:lnTo>
                    <a:pt x="893" y="262"/>
                  </a:lnTo>
                  <a:lnTo>
                    <a:pt x="893" y="262"/>
                  </a:lnTo>
                  <a:lnTo>
                    <a:pt x="916" y="262"/>
                  </a:lnTo>
                  <a:lnTo>
                    <a:pt x="916" y="262"/>
                  </a:lnTo>
                  <a:lnTo>
                    <a:pt x="928" y="262"/>
                  </a:lnTo>
                  <a:lnTo>
                    <a:pt x="928" y="262"/>
                  </a:lnTo>
                  <a:lnTo>
                    <a:pt x="951" y="262"/>
                  </a:lnTo>
                  <a:lnTo>
                    <a:pt x="951" y="262"/>
                  </a:lnTo>
                  <a:lnTo>
                    <a:pt x="963" y="262"/>
                  </a:lnTo>
                  <a:lnTo>
                    <a:pt x="963" y="262"/>
                  </a:lnTo>
                  <a:lnTo>
                    <a:pt x="987" y="262"/>
                  </a:lnTo>
                  <a:lnTo>
                    <a:pt x="987" y="262"/>
                  </a:lnTo>
                  <a:lnTo>
                    <a:pt x="999" y="262"/>
                  </a:lnTo>
                  <a:lnTo>
                    <a:pt x="999" y="262"/>
                  </a:lnTo>
                  <a:lnTo>
                    <a:pt x="1022" y="262"/>
                  </a:lnTo>
                  <a:lnTo>
                    <a:pt x="1022" y="262"/>
                  </a:lnTo>
                  <a:lnTo>
                    <a:pt x="1036" y="262"/>
                  </a:lnTo>
                  <a:lnTo>
                    <a:pt x="1036" y="262"/>
                  </a:lnTo>
                  <a:lnTo>
                    <a:pt x="1060" y="262"/>
                  </a:lnTo>
                  <a:lnTo>
                    <a:pt x="1060" y="262"/>
                  </a:lnTo>
                  <a:lnTo>
                    <a:pt x="1072" y="262"/>
                  </a:lnTo>
                  <a:lnTo>
                    <a:pt x="1072" y="262"/>
                  </a:lnTo>
                  <a:lnTo>
                    <a:pt x="1119" y="262"/>
                  </a:lnTo>
                  <a:lnTo>
                    <a:pt x="1119" y="262"/>
                  </a:lnTo>
                  <a:lnTo>
                    <a:pt x="1131" y="262"/>
                  </a:lnTo>
                  <a:lnTo>
                    <a:pt x="1131" y="262"/>
                  </a:lnTo>
                  <a:lnTo>
                    <a:pt x="1154" y="262"/>
                  </a:lnTo>
                  <a:lnTo>
                    <a:pt x="1154" y="262"/>
                  </a:lnTo>
                  <a:lnTo>
                    <a:pt x="1166" y="262"/>
                  </a:lnTo>
                  <a:lnTo>
                    <a:pt x="1166" y="262"/>
                  </a:lnTo>
                  <a:lnTo>
                    <a:pt x="1189" y="262"/>
                  </a:lnTo>
                  <a:lnTo>
                    <a:pt x="1189" y="262"/>
                  </a:lnTo>
                  <a:lnTo>
                    <a:pt x="1201" y="262"/>
                  </a:lnTo>
                  <a:lnTo>
                    <a:pt x="1201" y="262"/>
                  </a:lnTo>
                  <a:lnTo>
                    <a:pt x="1225" y="262"/>
                  </a:lnTo>
                  <a:lnTo>
                    <a:pt x="1225" y="262"/>
                  </a:lnTo>
                  <a:lnTo>
                    <a:pt x="1237" y="262"/>
                  </a:lnTo>
                  <a:lnTo>
                    <a:pt x="1237" y="262"/>
                  </a:lnTo>
                  <a:lnTo>
                    <a:pt x="1260" y="262"/>
                  </a:lnTo>
                  <a:lnTo>
                    <a:pt x="1260" y="262"/>
                  </a:lnTo>
                  <a:lnTo>
                    <a:pt x="1274" y="262"/>
                  </a:lnTo>
                  <a:lnTo>
                    <a:pt x="1274" y="262"/>
                  </a:lnTo>
                  <a:lnTo>
                    <a:pt x="1298" y="262"/>
                  </a:lnTo>
                  <a:lnTo>
                    <a:pt x="1298" y="262"/>
                  </a:lnTo>
                  <a:lnTo>
                    <a:pt x="1310" y="262"/>
                  </a:lnTo>
                  <a:lnTo>
                    <a:pt x="1310" y="262"/>
                  </a:lnTo>
                  <a:lnTo>
                    <a:pt x="1333" y="262"/>
                  </a:lnTo>
                  <a:lnTo>
                    <a:pt x="1333" y="262"/>
                  </a:lnTo>
                  <a:lnTo>
                    <a:pt x="1345" y="262"/>
                  </a:lnTo>
                  <a:lnTo>
                    <a:pt x="1345" y="262"/>
                  </a:lnTo>
                  <a:lnTo>
                    <a:pt x="1392" y="262"/>
                  </a:lnTo>
                  <a:lnTo>
                    <a:pt x="1392" y="262"/>
                  </a:lnTo>
                  <a:lnTo>
                    <a:pt x="1404" y="262"/>
                  </a:lnTo>
                  <a:lnTo>
                    <a:pt x="1404" y="262"/>
                  </a:lnTo>
                  <a:lnTo>
                    <a:pt x="1427" y="262"/>
                  </a:lnTo>
                  <a:lnTo>
                    <a:pt x="1427" y="262"/>
                  </a:lnTo>
                  <a:lnTo>
                    <a:pt x="1439" y="262"/>
                  </a:lnTo>
                  <a:lnTo>
                    <a:pt x="1439" y="262"/>
                  </a:lnTo>
                  <a:lnTo>
                    <a:pt x="1463" y="262"/>
                  </a:lnTo>
                  <a:lnTo>
                    <a:pt x="1463" y="262"/>
                  </a:lnTo>
                  <a:lnTo>
                    <a:pt x="1475" y="262"/>
                  </a:lnTo>
                  <a:lnTo>
                    <a:pt x="1475" y="262"/>
                  </a:lnTo>
                  <a:lnTo>
                    <a:pt x="1498" y="262"/>
                  </a:lnTo>
                  <a:lnTo>
                    <a:pt x="1498" y="262"/>
                  </a:lnTo>
                  <a:lnTo>
                    <a:pt x="1510" y="262"/>
                  </a:lnTo>
                  <a:lnTo>
                    <a:pt x="1510" y="262"/>
                  </a:lnTo>
                  <a:lnTo>
                    <a:pt x="1536" y="262"/>
                  </a:lnTo>
                  <a:lnTo>
                    <a:pt x="1536" y="262"/>
                  </a:lnTo>
                  <a:lnTo>
                    <a:pt x="1548" y="262"/>
                  </a:lnTo>
                  <a:lnTo>
                    <a:pt x="1548" y="262"/>
                  </a:lnTo>
                  <a:lnTo>
                    <a:pt x="1571" y="262"/>
                  </a:lnTo>
                  <a:lnTo>
                    <a:pt x="1571" y="262"/>
                  </a:lnTo>
                  <a:lnTo>
                    <a:pt x="1583" y="262"/>
                  </a:lnTo>
                  <a:lnTo>
                    <a:pt x="1583" y="262"/>
                  </a:lnTo>
                  <a:lnTo>
                    <a:pt x="1607" y="262"/>
                  </a:lnTo>
                  <a:lnTo>
                    <a:pt x="1607" y="262"/>
                  </a:lnTo>
                  <a:lnTo>
                    <a:pt x="1618" y="262"/>
                  </a:lnTo>
                  <a:lnTo>
                    <a:pt x="1618" y="262"/>
                  </a:lnTo>
                  <a:lnTo>
                    <a:pt x="1665" y="262"/>
                  </a:lnTo>
                  <a:lnTo>
                    <a:pt x="1665" y="262"/>
                  </a:lnTo>
                  <a:lnTo>
                    <a:pt x="1677" y="262"/>
                  </a:lnTo>
                  <a:lnTo>
                    <a:pt x="1677" y="262"/>
                  </a:lnTo>
                  <a:lnTo>
                    <a:pt x="1701" y="262"/>
                  </a:lnTo>
                  <a:lnTo>
                    <a:pt x="1701" y="262"/>
                  </a:lnTo>
                  <a:lnTo>
                    <a:pt x="1713" y="262"/>
                  </a:lnTo>
                  <a:lnTo>
                    <a:pt x="1713" y="262"/>
                  </a:lnTo>
                  <a:lnTo>
                    <a:pt x="1736" y="262"/>
                  </a:lnTo>
                  <a:lnTo>
                    <a:pt x="1736" y="262"/>
                  </a:lnTo>
                  <a:lnTo>
                    <a:pt x="1748" y="262"/>
                  </a:lnTo>
                  <a:lnTo>
                    <a:pt x="1748" y="262"/>
                  </a:lnTo>
                  <a:lnTo>
                    <a:pt x="1774" y="262"/>
                  </a:lnTo>
                  <a:lnTo>
                    <a:pt x="1774" y="262"/>
                  </a:lnTo>
                  <a:lnTo>
                    <a:pt x="1786" y="262"/>
                  </a:lnTo>
                  <a:lnTo>
                    <a:pt x="1786" y="262"/>
                  </a:lnTo>
                  <a:lnTo>
                    <a:pt x="1809" y="262"/>
                  </a:lnTo>
                  <a:lnTo>
                    <a:pt x="1809" y="262"/>
                  </a:lnTo>
                  <a:lnTo>
                    <a:pt x="1821" y="262"/>
                  </a:lnTo>
                  <a:lnTo>
                    <a:pt x="1821" y="262"/>
                  </a:lnTo>
                  <a:lnTo>
                    <a:pt x="1844" y="262"/>
                  </a:lnTo>
                  <a:lnTo>
                    <a:pt x="1844" y="262"/>
                  </a:lnTo>
                  <a:lnTo>
                    <a:pt x="1856" y="262"/>
                  </a:lnTo>
                  <a:lnTo>
                    <a:pt x="1856" y="262"/>
                  </a:lnTo>
                  <a:lnTo>
                    <a:pt x="1880" y="262"/>
                  </a:lnTo>
                  <a:lnTo>
                    <a:pt x="1880" y="262"/>
                  </a:lnTo>
                  <a:lnTo>
                    <a:pt x="1892" y="262"/>
                  </a:lnTo>
                  <a:lnTo>
                    <a:pt x="1892" y="262"/>
                  </a:lnTo>
                  <a:lnTo>
                    <a:pt x="1939" y="262"/>
                  </a:lnTo>
                  <a:lnTo>
                    <a:pt x="1939" y="262"/>
                  </a:lnTo>
                  <a:lnTo>
                    <a:pt x="1951" y="262"/>
                  </a:lnTo>
                  <a:lnTo>
                    <a:pt x="1951" y="262"/>
                  </a:lnTo>
                  <a:lnTo>
                    <a:pt x="1974" y="262"/>
                  </a:lnTo>
                  <a:lnTo>
                    <a:pt x="1974" y="262"/>
                  </a:lnTo>
                  <a:lnTo>
                    <a:pt x="1986" y="262"/>
                  </a:lnTo>
                  <a:lnTo>
                    <a:pt x="1986" y="262"/>
                  </a:lnTo>
                  <a:lnTo>
                    <a:pt x="2012" y="262"/>
                  </a:lnTo>
                  <a:lnTo>
                    <a:pt x="2012" y="262"/>
                  </a:lnTo>
                  <a:lnTo>
                    <a:pt x="2024" y="262"/>
                  </a:lnTo>
                  <a:lnTo>
                    <a:pt x="2024" y="262"/>
                  </a:lnTo>
                  <a:lnTo>
                    <a:pt x="2047" y="262"/>
                  </a:lnTo>
                  <a:lnTo>
                    <a:pt x="2047" y="262"/>
                  </a:lnTo>
                  <a:lnTo>
                    <a:pt x="2059" y="262"/>
                  </a:lnTo>
                  <a:lnTo>
                    <a:pt x="2059" y="262"/>
                  </a:lnTo>
                  <a:lnTo>
                    <a:pt x="2082" y="262"/>
                  </a:lnTo>
                  <a:lnTo>
                    <a:pt x="2082" y="262"/>
                  </a:lnTo>
                  <a:lnTo>
                    <a:pt x="2094" y="262"/>
                  </a:lnTo>
                  <a:lnTo>
                    <a:pt x="2094" y="262"/>
                  </a:lnTo>
                  <a:lnTo>
                    <a:pt x="2118" y="262"/>
                  </a:lnTo>
                  <a:lnTo>
                    <a:pt x="2118" y="262"/>
                  </a:lnTo>
                  <a:lnTo>
                    <a:pt x="2130" y="262"/>
                  </a:lnTo>
                  <a:lnTo>
                    <a:pt x="2130" y="262"/>
                  </a:lnTo>
                  <a:lnTo>
                    <a:pt x="2153" y="262"/>
                  </a:lnTo>
                  <a:lnTo>
                    <a:pt x="2153" y="262"/>
                  </a:lnTo>
                  <a:lnTo>
                    <a:pt x="2165" y="262"/>
                  </a:lnTo>
                  <a:lnTo>
                    <a:pt x="2165" y="262"/>
                  </a:lnTo>
                  <a:lnTo>
                    <a:pt x="2188" y="262"/>
                  </a:lnTo>
                  <a:lnTo>
                    <a:pt x="2188" y="262"/>
                  </a:lnTo>
                  <a:lnTo>
                    <a:pt x="2200" y="262"/>
                  </a:lnTo>
                  <a:lnTo>
                    <a:pt x="2200" y="262"/>
                  </a:lnTo>
                  <a:lnTo>
                    <a:pt x="2224" y="262"/>
                  </a:lnTo>
                  <a:lnTo>
                    <a:pt x="2224" y="262"/>
                  </a:lnTo>
                  <a:lnTo>
                    <a:pt x="2250" y="262"/>
                  </a:lnTo>
                  <a:lnTo>
                    <a:pt x="2250" y="262"/>
                  </a:lnTo>
                  <a:lnTo>
                    <a:pt x="2297" y="262"/>
                  </a:lnTo>
                  <a:lnTo>
                    <a:pt x="2297" y="262"/>
                  </a:lnTo>
                  <a:lnTo>
                    <a:pt x="2320" y="262"/>
                  </a:lnTo>
                  <a:lnTo>
                    <a:pt x="2320" y="262"/>
                  </a:lnTo>
                  <a:lnTo>
                    <a:pt x="2344" y="262"/>
                  </a:lnTo>
                  <a:lnTo>
                    <a:pt x="2344" y="262"/>
                  </a:lnTo>
                  <a:lnTo>
                    <a:pt x="2344" y="250"/>
                  </a:lnTo>
                  <a:lnTo>
                    <a:pt x="2344" y="250"/>
                  </a:lnTo>
                  <a:lnTo>
                    <a:pt x="2344" y="238"/>
                  </a:lnTo>
                  <a:lnTo>
                    <a:pt x="2344" y="238"/>
                  </a:lnTo>
                  <a:lnTo>
                    <a:pt x="2344" y="227"/>
                  </a:lnTo>
                  <a:lnTo>
                    <a:pt x="2344" y="227"/>
                  </a:lnTo>
                  <a:lnTo>
                    <a:pt x="2344" y="201"/>
                  </a:lnTo>
                  <a:lnTo>
                    <a:pt x="2344" y="201"/>
                  </a:lnTo>
                  <a:lnTo>
                    <a:pt x="2320" y="201"/>
                  </a:lnTo>
                  <a:lnTo>
                    <a:pt x="232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47738" y="3194420"/>
              <a:ext cx="3700462" cy="602088"/>
            </a:xfrm>
            <a:custGeom>
              <a:avLst/>
              <a:gdLst>
                <a:gd name="T0" fmla="*/ 2260 w 2331"/>
                <a:gd name="T1" fmla="*/ 262 h 476"/>
                <a:gd name="T2" fmla="*/ 2236 w 2331"/>
                <a:gd name="T3" fmla="*/ 273 h 476"/>
                <a:gd name="T4" fmla="*/ 2177 w 2331"/>
                <a:gd name="T5" fmla="*/ 273 h 476"/>
                <a:gd name="T6" fmla="*/ 2135 w 2331"/>
                <a:gd name="T7" fmla="*/ 238 h 476"/>
                <a:gd name="T8" fmla="*/ 2104 w 2331"/>
                <a:gd name="T9" fmla="*/ 285 h 476"/>
                <a:gd name="T10" fmla="*/ 2076 w 2331"/>
                <a:gd name="T11" fmla="*/ 285 h 476"/>
                <a:gd name="T12" fmla="*/ 2053 w 2331"/>
                <a:gd name="T13" fmla="*/ 297 h 476"/>
                <a:gd name="T14" fmla="*/ 1998 w 2331"/>
                <a:gd name="T15" fmla="*/ 320 h 476"/>
                <a:gd name="T16" fmla="*/ 1951 w 2331"/>
                <a:gd name="T17" fmla="*/ 179 h 476"/>
                <a:gd name="T18" fmla="*/ 1904 w 2331"/>
                <a:gd name="T19" fmla="*/ 153 h 476"/>
                <a:gd name="T20" fmla="*/ 1796 w 2331"/>
                <a:gd name="T21" fmla="*/ 262 h 476"/>
                <a:gd name="T22" fmla="*/ 1737 w 2331"/>
                <a:gd name="T23" fmla="*/ 285 h 476"/>
                <a:gd name="T24" fmla="*/ 1702 w 2331"/>
                <a:gd name="T25" fmla="*/ 262 h 476"/>
                <a:gd name="T26" fmla="*/ 1654 w 2331"/>
                <a:gd name="T27" fmla="*/ 231 h 476"/>
                <a:gd name="T28" fmla="*/ 1628 w 2331"/>
                <a:gd name="T29" fmla="*/ 273 h 476"/>
                <a:gd name="T30" fmla="*/ 1581 w 2331"/>
                <a:gd name="T31" fmla="*/ 250 h 476"/>
                <a:gd name="T32" fmla="*/ 1570 w 2331"/>
                <a:gd name="T33" fmla="*/ 141 h 476"/>
                <a:gd name="T34" fmla="*/ 1534 w 2331"/>
                <a:gd name="T35" fmla="*/ 141 h 476"/>
                <a:gd name="T36" fmla="*/ 1499 w 2331"/>
                <a:gd name="T37" fmla="*/ 184 h 476"/>
                <a:gd name="T38" fmla="*/ 1475 w 2331"/>
                <a:gd name="T39" fmla="*/ 285 h 476"/>
                <a:gd name="T40" fmla="*/ 1428 w 2331"/>
                <a:gd name="T41" fmla="*/ 297 h 476"/>
                <a:gd name="T42" fmla="*/ 1428 w 2331"/>
                <a:gd name="T43" fmla="*/ 118 h 476"/>
                <a:gd name="T44" fmla="*/ 1355 w 2331"/>
                <a:gd name="T45" fmla="*/ 106 h 476"/>
                <a:gd name="T46" fmla="*/ 1343 w 2331"/>
                <a:gd name="T47" fmla="*/ 214 h 476"/>
                <a:gd name="T48" fmla="*/ 1320 w 2331"/>
                <a:gd name="T49" fmla="*/ 309 h 476"/>
                <a:gd name="T50" fmla="*/ 1296 w 2331"/>
                <a:gd name="T51" fmla="*/ 356 h 476"/>
                <a:gd name="T52" fmla="*/ 1280 w 2331"/>
                <a:gd name="T53" fmla="*/ 297 h 476"/>
                <a:gd name="T54" fmla="*/ 1237 w 2331"/>
                <a:gd name="T55" fmla="*/ 273 h 476"/>
                <a:gd name="T56" fmla="*/ 1195 w 2331"/>
                <a:gd name="T57" fmla="*/ 297 h 476"/>
                <a:gd name="T58" fmla="*/ 1171 w 2331"/>
                <a:gd name="T59" fmla="*/ 344 h 476"/>
                <a:gd name="T60" fmla="*/ 1141 w 2331"/>
                <a:gd name="T61" fmla="*/ 297 h 476"/>
                <a:gd name="T62" fmla="*/ 1105 w 2331"/>
                <a:gd name="T63" fmla="*/ 273 h 476"/>
                <a:gd name="T64" fmla="*/ 952 w 2331"/>
                <a:gd name="T65" fmla="*/ 344 h 476"/>
                <a:gd name="T66" fmla="*/ 903 w 2331"/>
                <a:gd name="T67" fmla="*/ 262 h 476"/>
                <a:gd name="T68" fmla="*/ 856 w 2331"/>
                <a:gd name="T69" fmla="*/ 59 h 476"/>
                <a:gd name="T70" fmla="*/ 750 w 2331"/>
                <a:gd name="T71" fmla="*/ 35 h 476"/>
                <a:gd name="T72" fmla="*/ 738 w 2331"/>
                <a:gd name="T73" fmla="*/ 141 h 476"/>
                <a:gd name="T74" fmla="*/ 726 w 2331"/>
                <a:gd name="T75" fmla="*/ 278 h 476"/>
                <a:gd name="T76" fmla="*/ 667 w 2331"/>
                <a:gd name="T77" fmla="*/ 273 h 476"/>
                <a:gd name="T78" fmla="*/ 618 w 2331"/>
                <a:gd name="T79" fmla="*/ 297 h 476"/>
                <a:gd name="T80" fmla="*/ 559 w 2331"/>
                <a:gd name="T81" fmla="*/ 320 h 476"/>
                <a:gd name="T82" fmla="*/ 523 w 2331"/>
                <a:gd name="T83" fmla="*/ 344 h 476"/>
                <a:gd name="T84" fmla="*/ 429 w 2331"/>
                <a:gd name="T85" fmla="*/ 339 h 476"/>
                <a:gd name="T86" fmla="*/ 380 w 2331"/>
                <a:gd name="T87" fmla="*/ 356 h 476"/>
                <a:gd name="T88" fmla="*/ 250 w 2331"/>
                <a:gd name="T89" fmla="*/ 356 h 476"/>
                <a:gd name="T90" fmla="*/ 179 w 2331"/>
                <a:gd name="T91" fmla="*/ 356 h 476"/>
                <a:gd name="T92" fmla="*/ 0 w 2331"/>
                <a:gd name="T93" fmla="*/ 415 h 476"/>
                <a:gd name="T94" fmla="*/ 142 w 2331"/>
                <a:gd name="T95" fmla="*/ 476 h 476"/>
                <a:gd name="T96" fmla="*/ 309 w 2331"/>
                <a:gd name="T97" fmla="*/ 476 h 476"/>
                <a:gd name="T98" fmla="*/ 488 w 2331"/>
                <a:gd name="T99" fmla="*/ 476 h 476"/>
                <a:gd name="T100" fmla="*/ 653 w 2331"/>
                <a:gd name="T101" fmla="*/ 476 h 476"/>
                <a:gd name="T102" fmla="*/ 832 w 2331"/>
                <a:gd name="T103" fmla="*/ 476 h 476"/>
                <a:gd name="T104" fmla="*/ 1023 w 2331"/>
                <a:gd name="T105" fmla="*/ 476 h 476"/>
                <a:gd name="T106" fmla="*/ 1178 w 2331"/>
                <a:gd name="T107" fmla="*/ 476 h 476"/>
                <a:gd name="T108" fmla="*/ 1367 w 2331"/>
                <a:gd name="T109" fmla="*/ 476 h 476"/>
                <a:gd name="T110" fmla="*/ 1546 w 2331"/>
                <a:gd name="T111" fmla="*/ 476 h 476"/>
                <a:gd name="T112" fmla="*/ 1713 w 2331"/>
                <a:gd name="T113" fmla="*/ 476 h 476"/>
                <a:gd name="T114" fmla="*/ 1892 w 2331"/>
                <a:gd name="T115" fmla="*/ 476 h 476"/>
                <a:gd name="T116" fmla="*/ 2081 w 2331"/>
                <a:gd name="T117" fmla="*/ 476 h 476"/>
                <a:gd name="T118" fmla="*/ 2236 w 2331"/>
                <a:gd name="T11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31" h="476">
                  <a:moveTo>
                    <a:pt x="2331" y="226"/>
                  </a:moveTo>
                  <a:lnTo>
                    <a:pt x="2331" y="226"/>
                  </a:lnTo>
                  <a:lnTo>
                    <a:pt x="2295" y="226"/>
                  </a:lnTo>
                  <a:lnTo>
                    <a:pt x="2295" y="226"/>
                  </a:lnTo>
                  <a:lnTo>
                    <a:pt x="2283" y="226"/>
                  </a:lnTo>
                  <a:lnTo>
                    <a:pt x="2283" y="226"/>
                  </a:lnTo>
                  <a:lnTo>
                    <a:pt x="2272" y="226"/>
                  </a:lnTo>
                  <a:lnTo>
                    <a:pt x="2272" y="226"/>
                  </a:lnTo>
                  <a:lnTo>
                    <a:pt x="2272" y="231"/>
                  </a:lnTo>
                  <a:lnTo>
                    <a:pt x="2272" y="238"/>
                  </a:lnTo>
                  <a:lnTo>
                    <a:pt x="2272" y="238"/>
                  </a:lnTo>
                  <a:lnTo>
                    <a:pt x="2267" y="238"/>
                  </a:lnTo>
                  <a:lnTo>
                    <a:pt x="2262" y="236"/>
                  </a:lnTo>
                  <a:lnTo>
                    <a:pt x="2260" y="238"/>
                  </a:lnTo>
                  <a:lnTo>
                    <a:pt x="2260" y="238"/>
                  </a:lnTo>
                  <a:lnTo>
                    <a:pt x="2260" y="250"/>
                  </a:lnTo>
                  <a:lnTo>
                    <a:pt x="2260" y="250"/>
                  </a:lnTo>
                  <a:lnTo>
                    <a:pt x="2260" y="262"/>
                  </a:lnTo>
                  <a:lnTo>
                    <a:pt x="2260" y="262"/>
                  </a:lnTo>
                  <a:lnTo>
                    <a:pt x="2260" y="273"/>
                  </a:lnTo>
                  <a:lnTo>
                    <a:pt x="2260" y="273"/>
                  </a:lnTo>
                  <a:lnTo>
                    <a:pt x="2260" y="297"/>
                  </a:lnTo>
                  <a:lnTo>
                    <a:pt x="2260" y="297"/>
                  </a:lnTo>
                  <a:lnTo>
                    <a:pt x="2260" y="344"/>
                  </a:lnTo>
                  <a:lnTo>
                    <a:pt x="2260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41" y="344"/>
                  </a:lnTo>
                  <a:lnTo>
                    <a:pt x="2236" y="344"/>
                  </a:lnTo>
                  <a:lnTo>
                    <a:pt x="2236" y="344"/>
                  </a:lnTo>
                  <a:lnTo>
                    <a:pt x="2236" y="332"/>
                  </a:lnTo>
                  <a:lnTo>
                    <a:pt x="2236" y="332"/>
                  </a:lnTo>
                  <a:lnTo>
                    <a:pt x="2236" y="320"/>
                  </a:lnTo>
                  <a:lnTo>
                    <a:pt x="2236" y="320"/>
                  </a:lnTo>
                  <a:lnTo>
                    <a:pt x="2236" y="273"/>
                  </a:lnTo>
                  <a:lnTo>
                    <a:pt x="2236" y="273"/>
                  </a:lnTo>
                  <a:lnTo>
                    <a:pt x="2225" y="273"/>
                  </a:lnTo>
                  <a:lnTo>
                    <a:pt x="2225" y="273"/>
                  </a:lnTo>
                  <a:lnTo>
                    <a:pt x="2213" y="273"/>
                  </a:lnTo>
                  <a:lnTo>
                    <a:pt x="2213" y="273"/>
                  </a:lnTo>
                  <a:lnTo>
                    <a:pt x="2201" y="273"/>
                  </a:lnTo>
                  <a:lnTo>
                    <a:pt x="2201" y="273"/>
                  </a:lnTo>
                  <a:lnTo>
                    <a:pt x="2194" y="273"/>
                  </a:lnTo>
                  <a:lnTo>
                    <a:pt x="2189" y="273"/>
                  </a:lnTo>
                  <a:lnTo>
                    <a:pt x="2189" y="273"/>
                  </a:lnTo>
                  <a:lnTo>
                    <a:pt x="2189" y="278"/>
                  </a:lnTo>
                  <a:lnTo>
                    <a:pt x="2189" y="285"/>
                  </a:lnTo>
                  <a:lnTo>
                    <a:pt x="2189" y="285"/>
                  </a:lnTo>
                  <a:lnTo>
                    <a:pt x="2187" y="285"/>
                  </a:lnTo>
                  <a:lnTo>
                    <a:pt x="2182" y="285"/>
                  </a:lnTo>
                  <a:lnTo>
                    <a:pt x="2177" y="285"/>
                  </a:lnTo>
                  <a:lnTo>
                    <a:pt x="2177" y="285"/>
                  </a:lnTo>
                  <a:lnTo>
                    <a:pt x="2177" y="273"/>
                  </a:lnTo>
                  <a:lnTo>
                    <a:pt x="2177" y="273"/>
                  </a:lnTo>
                  <a:lnTo>
                    <a:pt x="2177" y="262"/>
                  </a:lnTo>
                  <a:lnTo>
                    <a:pt x="2177" y="262"/>
                  </a:lnTo>
                  <a:lnTo>
                    <a:pt x="2177" y="255"/>
                  </a:lnTo>
                  <a:lnTo>
                    <a:pt x="2177" y="250"/>
                  </a:lnTo>
                  <a:lnTo>
                    <a:pt x="2177" y="250"/>
                  </a:lnTo>
                  <a:lnTo>
                    <a:pt x="2170" y="250"/>
                  </a:lnTo>
                  <a:lnTo>
                    <a:pt x="2166" y="250"/>
                  </a:lnTo>
                  <a:lnTo>
                    <a:pt x="2166" y="250"/>
                  </a:lnTo>
                  <a:lnTo>
                    <a:pt x="2166" y="243"/>
                  </a:lnTo>
                  <a:lnTo>
                    <a:pt x="2166" y="238"/>
                  </a:lnTo>
                  <a:lnTo>
                    <a:pt x="2166" y="238"/>
                  </a:lnTo>
                  <a:lnTo>
                    <a:pt x="2163" y="236"/>
                  </a:lnTo>
                  <a:lnTo>
                    <a:pt x="2159" y="238"/>
                  </a:lnTo>
                  <a:lnTo>
                    <a:pt x="2154" y="238"/>
                  </a:lnTo>
                  <a:lnTo>
                    <a:pt x="2154" y="238"/>
                  </a:lnTo>
                  <a:lnTo>
                    <a:pt x="2142" y="238"/>
                  </a:lnTo>
                  <a:lnTo>
                    <a:pt x="2142" y="238"/>
                  </a:lnTo>
                  <a:lnTo>
                    <a:pt x="2135" y="238"/>
                  </a:lnTo>
                  <a:lnTo>
                    <a:pt x="2130" y="238"/>
                  </a:lnTo>
                  <a:lnTo>
                    <a:pt x="2130" y="238"/>
                  </a:lnTo>
                  <a:lnTo>
                    <a:pt x="2128" y="240"/>
                  </a:lnTo>
                  <a:lnTo>
                    <a:pt x="2128" y="243"/>
                  </a:lnTo>
                  <a:lnTo>
                    <a:pt x="2130" y="250"/>
                  </a:lnTo>
                  <a:lnTo>
                    <a:pt x="2130" y="250"/>
                  </a:lnTo>
                  <a:lnTo>
                    <a:pt x="2116" y="250"/>
                  </a:lnTo>
                  <a:lnTo>
                    <a:pt x="2116" y="250"/>
                  </a:lnTo>
                  <a:lnTo>
                    <a:pt x="2111" y="250"/>
                  </a:lnTo>
                  <a:lnTo>
                    <a:pt x="2104" y="250"/>
                  </a:lnTo>
                  <a:lnTo>
                    <a:pt x="2104" y="250"/>
                  </a:lnTo>
                  <a:lnTo>
                    <a:pt x="2104" y="255"/>
                  </a:lnTo>
                  <a:lnTo>
                    <a:pt x="2104" y="262"/>
                  </a:lnTo>
                  <a:lnTo>
                    <a:pt x="2104" y="262"/>
                  </a:lnTo>
                  <a:lnTo>
                    <a:pt x="2104" y="266"/>
                  </a:lnTo>
                  <a:lnTo>
                    <a:pt x="2104" y="273"/>
                  </a:lnTo>
                  <a:lnTo>
                    <a:pt x="2104" y="273"/>
                  </a:lnTo>
                  <a:lnTo>
                    <a:pt x="2104" y="285"/>
                  </a:lnTo>
                  <a:lnTo>
                    <a:pt x="2104" y="285"/>
                  </a:lnTo>
                  <a:lnTo>
                    <a:pt x="2104" y="309"/>
                  </a:lnTo>
                  <a:lnTo>
                    <a:pt x="2104" y="309"/>
                  </a:lnTo>
                  <a:lnTo>
                    <a:pt x="2100" y="309"/>
                  </a:lnTo>
                  <a:lnTo>
                    <a:pt x="2093" y="309"/>
                  </a:lnTo>
                  <a:lnTo>
                    <a:pt x="2093" y="309"/>
                  </a:lnTo>
                  <a:lnTo>
                    <a:pt x="2093" y="304"/>
                  </a:lnTo>
                  <a:lnTo>
                    <a:pt x="2093" y="297"/>
                  </a:lnTo>
                  <a:lnTo>
                    <a:pt x="2093" y="297"/>
                  </a:lnTo>
                  <a:lnTo>
                    <a:pt x="2088" y="297"/>
                  </a:lnTo>
                  <a:lnTo>
                    <a:pt x="2081" y="297"/>
                  </a:lnTo>
                  <a:lnTo>
                    <a:pt x="2081" y="297"/>
                  </a:lnTo>
                  <a:lnTo>
                    <a:pt x="2081" y="295"/>
                  </a:lnTo>
                  <a:lnTo>
                    <a:pt x="2081" y="292"/>
                  </a:lnTo>
                  <a:lnTo>
                    <a:pt x="2081" y="285"/>
                  </a:lnTo>
                  <a:lnTo>
                    <a:pt x="2081" y="285"/>
                  </a:lnTo>
                  <a:lnTo>
                    <a:pt x="2078" y="285"/>
                  </a:lnTo>
                  <a:lnTo>
                    <a:pt x="2076" y="285"/>
                  </a:lnTo>
                  <a:lnTo>
                    <a:pt x="2069" y="285"/>
                  </a:lnTo>
                  <a:lnTo>
                    <a:pt x="2069" y="285"/>
                  </a:lnTo>
                  <a:lnTo>
                    <a:pt x="2069" y="283"/>
                  </a:lnTo>
                  <a:lnTo>
                    <a:pt x="2069" y="278"/>
                  </a:lnTo>
                  <a:lnTo>
                    <a:pt x="2069" y="273"/>
                  </a:lnTo>
                  <a:lnTo>
                    <a:pt x="2069" y="273"/>
                  </a:lnTo>
                  <a:lnTo>
                    <a:pt x="2069" y="266"/>
                  </a:lnTo>
                  <a:lnTo>
                    <a:pt x="2071" y="264"/>
                  </a:lnTo>
                  <a:lnTo>
                    <a:pt x="2069" y="262"/>
                  </a:lnTo>
                  <a:lnTo>
                    <a:pt x="2069" y="262"/>
                  </a:lnTo>
                  <a:lnTo>
                    <a:pt x="2057" y="262"/>
                  </a:lnTo>
                  <a:lnTo>
                    <a:pt x="2057" y="262"/>
                  </a:lnTo>
                  <a:lnTo>
                    <a:pt x="2057" y="266"/>
                  </a:lnTo>
                  <a:lnTo>
                    <a:pt x="2057" y="273"/>
                  </a:lnTo>
                  <a:lnTo>
                    <a:pt x="2057" y="273"/>
                  </a:lnTo>
                  <a:lnTo>
                    <a:pt x="2057" y="297"/>
                  </a:lnTo>
                  <a:lnTo>
                    <a:pt x="2057" y="297"/>
                  </a:lnTo>
                  <a:lnTo>
                    <a:pt x="2053" y="297"/>
                  </a:lnTo>
                  <a:lnTo>
                    <a:pt x="2048" y="297"/>
                  </a:lnTo>
                  <a:lnTo>
                    <a:pt x="2046" y="297"/>
                  </a:lnTo>
                  <a:lnTo>
                    <a:pt x="2046" y="297"/>
                  </a:lnTo>
                  <a:lnTo>
                    <a:pt x="2046" y="304"/>
                  </a:lnTo>
                  <a:lnTo>
                    <a:pt x="2046" y="309"/>
                  </a:lnTo>
                  <a:lnTo>
                    <a:pt x="2046" y="309"/>
                  </a:lnTo>
                  <a:lnTo>
                    <a:pt x="2041" y="309"/>
                  </a:lnTo>
                  <a:lnTo>
                    <a:pt x="2034" y="309"/>
                  </a:lnTo>
                  <a:lnTo>
                    <a:pt x="2034" y="309"/>
                  </a:lnTo>
                  <a:lnTo>
                    <a:pt x="2027" y="309"/>
                  </a:lnTo>
                  <a:lnTo>
                    <a:pt x="2022" y="309"/>
                  </a:lnTo>
                  <a:lnTo>
                    <a:pt x="2022" y="309"/>
                  </a:lnTo>
                  <a:lnTo>
                    <a:pt x="2022" y="311"/>
                  </a:lnTo>
                  <a:lnTo>
                    <a:pt x="2022" y="316"/>
                  </a:lnTo>
                  <a:lnTo>
                    <a:pt x="2022" y="320"/>
                  </a:lnTo>
                  <a:lnTo>
                    <a:pt x="2022" y="320"/>
                  </a:lnTo>
                  <a:lnTo>
                    <a:pt x="1998" y="320"/>
                  </a:lnTo>
                  <a:lnTo>
                    <a:pt x="1998" y="320"/>
                  </a:lnTo>
                  <a:lnTo>
                    <a:pt x="1951" y="320"/>
                  </a:lnTo>
                  <a:lnTo>
                    <a:pt x="1951" y="320"/>
                  </a:lnTo>
                  <a:lnTo>
                    <a:pt x="1951" y="309"/>
                  </a:lnTo>
                  <a:lnTo>
                    <a:pt x="1951" y="309"/>
                  </a:lnTo>
                  <a:lnTo>
                    <a:pt x="1951" y="285"/>
                  </a:lnTo>
                  <a:lnTo>
                    <a:pt x="1951" y="285"/>
                  </a:lnTo>
                  <a:lnTo>
                    <a:pt x="1951" y="273"/>
                  </a:lnTo>
                  <a:lnTo>
                    <a:pt x="1951" y="273"/>
                  </a:lnTo>
                  <a:lnTo>
                    <a:pt x="1951" y="250"/>
                  </a:lnTo>
                  <a:lnTo>
                    <a:pt x="1951" y="250"/>
                  </a:lnTo>
                  <a:lnTo>
                    <a:pt x="1951" y="238"/>
                  </a:lnTo>
                  <a:lnTo>
                    <a:pt x="1951" y="238"/>
                  </a:lnTo>
                  <a:lnTo>
                    <a:pt x="1951" y="214"/>
                  </a:lnTo>
                  <a:lnTo>
                    <a:pt x="1951" y="214"/>
                  </a:lnTo>
                  <a:lnTo>
                    <a:pt x="1951" y="203"/>
                  </a:lnTo>
                  <a:lnTo>
                    <a:pt x="1951" y="203"/>
                  </a:lnTo>
                  <a:lnTo>
                    <a:pt x="1951" y="179"/>
                  </a:lnTo>
                  <a:lnTo>
                    <a:pt x="1951" y="179"/>
                  </a:lnTo>
                  <a:lnTo>
                    <a:pt x="1951" y="153"/>
                  </a:lnTo>
                  <a:lnTo>
                    <a:pt x="1951" y="153"/>
                  </a:lnTo>
                  <a:lnTo>
                    <a:pt x="1944" y="153"/>
                  </a:lnTo>
                  <a:lnTo>
                    <a:pt x="1942" y="156"/>
                  </a:lnTo>
                  <a:lnTo>
                    <a:pt x="1939" y="153"/>
                  </a:lnTo>
                  <a:lnTo>
                    <a:pt x="1939" y="153"/>
                  </a:lnTo>
                  <a:lnTo>
                    <a:pt x="1939" y="148"/>
                  </a:lnTo>
                  <a:lnTo>
                    <a:pt x="1939" y="141"/>
                  </a:lnTo>
                  <a:lnTo>
                    <a:pt x="1939" y="141"/>
                  </a:lnTo>
                  <a:lnTo>
                    <a:pt x="1932" y="141"/>
                  </a:lnTo>
                  <a:lnTo>
                    <a:pt x="1928" y="141"/>
                  </a:lnTo>
                  <a:lnTo>
                    <a:pt x="1928" y="141"/>
                  </a:lnTo>
                  <a:lnTo>
                    <a:pt x="1916" y="141"/>
                  </a:lnTo>
                  <a:lnTo>
                    <a:pt x="1916" y="141"/>
                  </a:lnTo>
                  <a:lnTo>
                    <a:pt x="1904" y="141"/>
                  </a:lnTo>
                  <a:lnTo>
                    <a:pt x="1904" y="141"/>
                  </a:lnTo>
                  <a:lnTo>
                    <a:pt x="1904" y="148"/>
                  </a:lnTo>
                  <a:lnTo>
                    <a:pt x="1904" y="153"/>
                  </a:lnTo>
                  <a:lnTo>
                    <a:pt x="1904" y="153"/>
                  </a:lnTo>
                  <a:lnTo>
                    <a:pt x="1892" y="153"/>
                  </a:lnTo>
                  <a:lnTo>
                    <a:pt x="1892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66" y="153"/>
                  </a:lnTo>
                  <a:lnTo>
                    <a:pt x="1866" y="153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796" y="153"/>
                  </a:lnTo>
                  <a:lnTo>
                    <a:pt x="1796" y="153"/>
                  </a:lnTo>
                  <a:lnTo>
                    <a:pt x="1796" y="165"/>
                  </a:lnTo>
                  <a:lnTo>
                    <a:pt x="1796" y="165"/>
                  </a:lnTo>
                  <a:lnTo>
                    <a:pt x="1796" y="191"/>
                  </a:lnTo>
                  <a:lnTo>
                    <a:pt x="1796" y="191"/>
                  </a:lnTo>
                  <a:lnTo>
                    <a:pt x="1796" y="238"/>
                  </a:lnTo>
                  <a:lnTo>
                    <a:pt x="1796" y="238"/>
                  </a:lnTo>
                  <a:lnTo>
                    <a:pt x="1796" y="262"/>
                  </a:lnTo>
                  <a:lnTo>
                    <a:pt x="1796" y="262"/>
                  </a:lnTo>
                  <a:lnTo>
                    <a:pt x="1796" y="273"/>
                  </a:lnTo>
                  <a:lnTo>
                    <a:pt x="1796" y="273"/>
                  </a:lnTo>
                  <a:lnTo>
                    <a:pt x="1796" y="297"/>
                  </a:lnTo>
                  <a:lnTo>
                    <a:pt x="1796" y="297"/>
                  </a:lnTo>
                  <a:lnTo>
                    <a:pt x="1784" y="297"/>
                  </a:lnTo>
                  <a:lnTo>
                    <a:pt x="1784" y="297"/>
                  </a:lnTo>
                  <a:lnTo>
                    <a:pt x="1760" y="297"/>
                  </a:lnTo>
                  <a:lnTo>
                    <a:pt x="1760" y="297"/>
                  </a:lnTo>
                  <a:lnTo>
                    <a:pt x="1760" y="290"/>
                  </a:lnTo>
                  <a:lnTo>
                    <a:pt x="1760" y="287"/>
                  </a:lnTo>
                  <a:lnTo>
                    <a:pt x="1760" y="285"/>
                  </a:lnTo>
                  <a:lnTo>
                    <a:pt x="1760" y="285"/>
                  </a:lnTo>
                  <a:lnTo>
                    <a:pt x="1756" y="285"/>
                  </a:lnTo>
                  <a:lnTo>
                    <a:pt x="1749" y="285"/>
                  </a:lnTo>
                  <a:lnTo>
                    <a:pt x="1749" y="285"/>
                  </a:lnTo>
                  <a:lnTo>
                    <a:pt x="1737" y="285"/>
                  </a:lnTo>
                  <a:lnTo>
                    <a:pt x="1737" y="285"/>
                  </a:lnTo>
                  <a:lnTo>
                    <a:pt x="1725" y="285"/>
                  </a:lnTo>
                  <a:lnTo>
                    <a:pt x="1725" y="285"/>
                  </a:lnTo>
                  <a:lnTo>
                    <a:pt x="1725" y="278"/>
                  </a:lnTo>
                  <a:lnTo>
                    <a:pt x="1725" y="276"/>
                  </a:lnTo>
                  <a:lnTo>
                    <a:pt x="1725" y="273"/>
                  </a:lnTo>
                  <a:lnTo>
                    <a:pt x="1725" y="273"/>
                  </a:lnTo>
                  <a:lnTo>
                    <a:pt x="1723" y="273"/>
                  </a:lnTo>
                  <a:lnTo>
                    <a:pt x="1718" y="273"/>
                  </a:lnTo>
                  <a:lnTo>
                    <a:pt x="1713" y="273"/>
                  </a:lnTo>
                  <a:lnTo>
                    <a:pt x="1713" y="273"/>
                  </a:lnTo>
                  <a:lnTo>
                    <a:pt x="1706" y="273"/>
                  </a:lnTo>
                  <a:lnTo>
                    <a:pt x="1704" y="273"/>
                  </a:lnTo>
                  <a:lnTo>
                    <a:pt x="1702" y="273"/>
                  </a:lnTo>
                  <a:lnTo>
                    <a:pt x="1702" y="273"/>
                  </a:lnTo>
                  <a:lnTo>
                    <a:pt x="1699" y="271"/>
                  </a:lnTo>
                  <a:lnTo>
                    <a:pt x="1702" y="266"/>
                  </a:lnTo>
                  <a:lnTo>
                    <a:pt x="1702" y="262"/>
                  </a:lnTo>
                  <a:lnTo>
                    <a:pt x="1702" y="262"/>
                  </a:lnTo>
                  <a:lnTo>
                    <a:pt x="1702" y="255"/>
                  </a:lnTo>
                  <a:lnTo>
                    <a:pt x="1702" y="250"/>
                  </a:lnTo>
                  <a:lnTo>
                    <a:pt x="1702" y="250"/>
                  </a:lnTo>
                  <a:lnTo>
                    <a:pt x="1702" y="243"/>
                  </a:lnTo>
                  <a:lnTo>
                    <a:pt x="1702" y="238"/>
                  </a:lnTo>
                  <a:lnTo>
                    <a:pt x="1702" y="238"/>
                  </a:lnTo>
                  <a:lnTo>
                    <a:pt x="1690" y="238"/>
                  </a:lnTo>
                  <a:lnTo>
                    <a:pt x="1690" y="238"/>
                  </a:lnTo>
                  <a:lnTo>
                    <a:pt x="1683" y="238"/>
                  </a:lnTo>
                  <a:lnTo>
                    <a:pt x="1678" y="238"/>
                  </a:lnTo>
                  <a:lnTo>
                    <a:pt x="1678" y="238"/>
                  </a:lnTo>
                  <a:lnTo>
                    <a:pt x="1676" y="236"/>
                  </a:lnTo>
                  <a:lnTo>
                    <a:pt x="1678" y="231"/>
                  </a:lnTo>
                  <a:lnTo>
                    <a:pt x="1678" y="226"/>
                  </a:lnTo>
                  <a:lnTo>
                    <a:pt x="1678" y="226"/>
                  </a:lnTo>
                  <a:lnTo>
                    <a:pt x="1654" y="226"/>
                  </a:lnTo>
                  <a:lnTo>
                    <a:pt x="1654" y="226"/>
                  </a:lnTo>
                  <a:lnTo>
                    <a:pt x="1654" y="231"/>
                  </a:lnTo>
                  <a:lnTo>
                    <a:pt x="1654" y="236"/>
                  </a:lnTo>
                  <a:lnTo>
                    <a:pt x="1654" y="238"/>
                  </a:lnTo>
                  <a:lnTo>
                    <a:pt x="1654" y="238"/>
                  </a:lnTo>
                  <a:lnTo>
                    <a:pt x="1652" y="238"/>
                  </a:lnTo>
                  <a:lnTo>
                    <a:pt x="1647" y="238"/>
                  </a:lnTo>
                  <a:lnTo>
                    <a:pt x="1643" y="238"/>
                  </a:lnTo>
                  <a:lnTo>
                    <a:pt x="1643" y="238"/>
                  </a:lnTo>
                  <a:lnTo>
                    <a:pt x="1636" y="238"/>
                  </a:lnTo>
                  <a:lnTo>
                    <a:pt x="1631" y="236"/>
                  </a:lnTo>
                  <a:lnTo>
                    <a:pt x="1628" y="238"/>
                  </a:lnTo>
                  <a:lnTo>
                    <a:pt x="1628" y="238"/>
                  </a:lnTo>
                  <a:lnTo>
                    <a:pt x="1628" y="243"/>
                  </a:lnTo>
                  <a:lnTo>
                    <a:pt x="1628" y="250"/>
                  </a:lnTo>
                  <a:lnTo>
                    <a:pt x="1628" y="250"/>
                  </a:lnTo>
                  <a:lnTo>
                    <a:pt x="1628" y="255"/>
                  </a:lnTo>
                  <a:lnTo>
                    <a:pt x="1628" y="262"/>
                  </a:lnTo>
                  <a:lnTo>
                    <a:pt x="1628" y="262"/>
                  </a:lnTo>
                  <a:lnTo>
                    <a:pt x="1628" y="273"/>
                  </a:lnTo>
                  <a:lnTo>
                    <a:pt x="1628" y="273"/>
                  </a:lnTo>
                  <a:lnTo>
                    <a:pt x="1631" y="280"/>
                  </a:lnTo>
                  <a:lnTo>
                    <a:pt x="1628" y="285"/>
                  </a:lnTo>
                  <a:lnTo>
                    <a:pt x="1628" y="285"/>
                  </a:lnTo>
                  <a:lnTo>
                    <a:pt x="1624" y="285"/>
                  </a:lnTo>
                  <a:lnTo>
                    <a:pt x="1617" y="285"/>
                  </a:lnTo>
                  <a:lnTo>
                    <a:pt x="1617" y="285"/>
                  </a:lnTo>
                  <a:lnTo>
                    <a:pt x="1617" y="278"/>
                  </a:lnTo>
                  <a:lnTo>
                    <a:pt x="1617" y="273"/>
                  </a:lnTo>
                  <a:lnTo>
                    <a:pt x="1617" y="273"/>
                  </a:lnTo>
                  <a:lnTo>
                    <a:pt x="1593" y="273"/>
                  </a:lnTo>
                  <a:lnTo>
                    <a:pt x="1593" y="273"/>
                  </a:lnTo>
                  <a:lnTo>
                    <a:pt x="1588" y="273"/>
                  </a:lnTo>
                  <a:lnTo>
                    <a:pt x="1581" y="273"/>
                  </a:lnTo>
                  <a:lnTo>
                    <a:pt x="1581" y="273"/>
                  </a:lnTo>
                  <a:lnTo>
                    <a:pt x="1581" y="262"/>
                  </a:lnTo>
                  <a:lnTo>
                    <a:pt x="1581" y="262"/>
                  </a:lnTo>
                  <a:lnTo>
                    <a:pt x="1581" y="250"/>
                  </a:lnTo>
                  <a:lnTo>
                    <a:pt x="1581" y="250"/>
                  </a:lnTo>
                  <a:lnTo>
                    <a:pt x="1581" y="238"/>
                  </a:lnTo>
                  <a:lnTo>
                    <a:pt x="1581" y="238"/>
                  </a:lnTo>
                  <a:lnTo>
                    <a:pt x="1581" y="191"/>
                  </a:lnTo>
                  <a:lnTo>
                    <a:pt x="1581" y="191"/>
                  </a:lnTo>
                  <a:lnTo>
                    <a:pt x="1581" y="179"/>
                  </a:lnTo>
                  <a:lnTo>
                    <a:pt x="1581" y="179"/>
                  </a:lnTo>
                  <a:lnTo>
                    <a:pt x="1581" y="172"/>
                  </a:lnTo>
                  <a:lnTo>
                    <a:pt x="1581" y="165"/>
                  </a:lnTo>
                  <a:lnTo>
                    <a:pt x="1581" y="165"/>
                  </a:lnTo>
                  <a:lnTo>
                    <a:pt x="1577" y="165"/>
                  </a:lnTo>
                  <a:lnTo>
                    <a:pt x="1570" y="165"/>
                  </a:lnTo>
                  <a:lnTo>
                    <a:pt x="1570" y="165"/>
                  </a:lnTo>
                  <a:lnTo>
                    <a:pt x="1570" y="153"/>
                  </a:lnTo>
                  <a:lnTo>
                    <a:pt x="1570" y="153"/>
                  </a:lnTo>
                  <a:lnTo>
                    <a:pt x="1570" y="148"/>
                  </a:lnTo>
                  <a:lnTo>
                    <a:pt x="1570" y="141"/>
                  </a:lnTo>
                  <a:lnTo>
                    <a:pt x="1570" y="141"/>
                  </a:lnTo>
                  <a:lnTo>
                    <a:pt x="1565" y="141"/>
                  </a:lnTo>
                  <a:lnTo>
                    <a:pt x="1558" y="141"/>
                  </a:lnTo>
                  <a:lnTo>
                    <a:pt x="1558" y="141"/>
                  </a:lnTo>
                  <a:lnTo>
                    <a:pt x="1558" y="139"/>
                  </a:lnTo>
                  <a:lnTo>
                    <a:pt x="1558" y="137"/>
                  </a:lnTo>
                  <a:lnTo>
                    <a:pt x="1558" y="130"/>
                  </a:lnTo>
                  <a:lnTo>
                    <a:pt x="1558" y="130"/>
                  </a:lnTo>
                  <a:lnTo>
                    <a:pt x="1558" y="106"/>
                  </a:lnTo>
                  <a:lnTo>
                    <a:pt x="1558" y="106"/>
                  </a:lnTo>
                  <a:lnTo>
                    <a:pt x="1534" y="106"/>
                  </a:lnTo>
                  <a:lnTo>
                    <a:pt x="1534" y="106"/>
                  </a:lnTo>
                  <a:lnTo>
                    <a:pt x="1534" y="118"/>
                  </a:lnTo>
                  <a:lnTo>
                    <a:pt x="1534" y="118"/>
                  </a:lnTo>
                  <a:lnTo>
                    <a:pt x="1534" y="130"/>
                  </a:lnTo>
                  <a:lnTo>
                    <a:pt x="1534" y="130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27" y="141"/>
                  </a:lnTo>
                  <a:lnTo>
                    <a:pt x="1522" y="141"/>
                  </a:lnTo>
                  <a:lnTo>
                    <a:pt x="1522" y="141"/>
                  </a:lnTo>
                  <a:lnTo>
                    <a:pt x="1522" y="148"/>
                  </a:lnTo>
                  <a:lnTo>
                    <a:pt x="1522" y="153"/>
                  </a:lnTo>
                  <a:lnTo>
                    <a:pt x="1522" y="153"/>
                  </a:lnTo>
                  <a:lnTo>
                    <a:pt x="1515" y="153"/>
                  </a:lnTo>
                  <a:lnTo>
                    <a:pt x="1511" y="153"/>
                  </a:lnTo>
                  <a:lnTo>
                    <a:pt x="1511" y="153"/>
                  </a:lnTo>
                  <a:lnTo>
                    <a:pt x="1511" y="160"/>
                  </a:lnTo>
                  <a:lnTo>
                    <a:pt x="1511" y="165"/>
                  </a:lnTo>
                  <a:lnTo>
                    <a:pt x="1511" y="165"/>
                  </a:lnTo>
                  <a:lnTo>
                    <a:pt x="1511" y="179"/>
                  </a:lnTo>
                  <a:lnTo>
                    <a:pt x="1511" y="179"/>
                  </a:lnTo>
                  <a:lnTo>
                    <a:pt x="1504" y="177"/>
                  </a:lnTo>
                  <a:lnTo>
                    <a:pt x="1499" y="179"/>
                  </a:lnTo>
                  <a:lnTo>
                    <a:pt x="1499" y="179"/>
                  </a:lnTo>
                  <a:lnTo>
                    <a:pt x="1499" y="184"/>
                  </a:lnTo>
                  <a:lnTo>
                    <a:pt x="1499" y="191"/>
                  </a:lnTo>
                  <a:lnTo>
                    <a:pt x="1499" y="191"/>
                  </a:lnTo>
                  <a:lnTo>
                    <a:pt x="1499" y="203"/>
                  </a:lnTo>
                  <a:lnTo>
                    <a:pt x="1499" y="203"/>
                  </a:lnTo>
                  <a:lnTo>
                    <a:pt x="1499" y="226"/>
                  </a:lnTo>
                  <a:lnTo>
                    <a:pt x="1499" y="226"/>
                  </a:lnTo>
                  <a:lnTo>
                    <a:pt x="1499" y="273"/>
                  </a:lnTo>
                  <a:lnTo>
                    <a:pt x="1499" y="273"/>
                  </a:lnTo>
                  <a:lnTo>
                    <a:pt x="1492" y="273"/>
                  </a:lnTo>
                  <a:lnTo>
                    <a:pt x="1489" y="273"/>
                  </a:lnTo>
                  <a:lnTo>
                    <a:pt x="1487" y="273"/>
                  </a:lnTo>
                  <a:lnTo>
                    <a:pt x="1487" y="273"/>
                  </a:lnTo>
                  <a:lnTo>
                    <a:pt x="1487" y="280"/>
                  </a:lnTo>
                  <a:lnTo>
                    <a:pt x="1487" y="285"/>
                  </a:lnTo>
                  <a:lnTo>
                    <a:pt x="1487" y="285"/>
                  </a:lnTo>
                  <a:lnTo>
                    <a:pt x="1480" y="285"/>
                  </a:lnTo>
                  <a:lnTo>
                    <a:pt x="1475" y="285"/>
                  </a:lnTo>
                  <a:lnTo>
                    <a:pt x="1475" y="285"/>
                  </a:lnTo>
                  <a:lnTo>
                    <a:pt x="1468" y="285"/>
                  </a:lnTo>
                  <a:lnTo>
                    <a:pt x="1464" y="285"/>
                  </a:lnTo>
                  <a:lnTo>
                    <a:pt x="1464" y="285"/>
                  </a:lnTo>
                  <a:lnTo>
                    <a:pt x="1464" y="287"/>
                  </a:lnTo>
                  <a:lnTo>
                    <a:pt x="1464" y="290"/>
                  </a:lnTo>
                  <a:lnTo>
                    <a:pt x="1464" y="297"/>
                  </a:lnTo>
                  <a:lnTo>
                    <a:pt x="1464" y="297"/>
                  </a:lnTo>
                  <a:lnTo>
                    <a:pt x="1456" y="297"/>
                  </a:lnTo>
                  <a:lnTo>
                    <a:pt x="1452" y="297"/>
                  </a:lnTo>
                  <a:lnTo>
                    <a:pt x="1452" y="297"/>
                  </a:lnTo>
                  <a:lnTo>
                    <a:pt x="1452" y="302"/>
                  </a:lnTo>
                  <a:lnTo>
                    <a:pt x="1452" y="309"/>
                  </a:lnTo>
                  <a:lnTo>
                    <a:pt x="1452" y="309"/>
                  </a:lnTo>
                  <a:lnTo>
                    <a:pt x="1452" y="320"/>
                  </a:lnTo>
                  <a:lnTo>
                    <a:pt x="1452" y="320"/>
                  </a:lnTo>
                  <a:lnTo>
                    <a:pt x="1428" y="320"/>
                  </a:lnTo>
                  <a:lnTo>
                    <a:pt x="1428" y="320"/>
                  </a:lnTo>
                  <a:lnTo>
                    <a:pt x="1428" y="297"/>
                  </a:lnTo>
                  <a:lnTo>
                    <a:pt x="1428" y="297"/>
                  </a:lnTo>
                  <a:lnTo>
                    <a:pt x="1428" y="285"/>
                  </a:lnTo>
                  <a:lnTo>
                    <a:pt x="1428" y="285"/>
                  </a:lnTo>
                  <a:lnTo>
                    <a:pt x="1428" y="262"/>
                  </a:lnTo>
                  <a:lnTo>
                    <a:pt x="1428" y="262"/>
                  </a:lnTo>
                  <a:lnTo>
                    <a:pt x="1428" y="214"/>
                  </a:lnTo>
                  <a:lnTo>
                    <a:pt x="1428" y="214"/>
                  </a:lnTo>
                  <a:lnTo>
                    <a:pt x="1428" y="191"/>
                  </a:lnTo>
                  <a:lnTo>
                    <a:pt x="1428" y="191"/>
                  </a:lnTo>
                  <a:lnTo>
                    <a:pt x="1428" y="179"/>
                  </a:lnTo>
                  <a:lnTo>
                    <a:pt x="1428" y="179"/>
                  </a:lnTo>
                  <a:lnTo>
                    <a:pt x="1428" y="153"/>
                  </a:lnTo>
                  <a:lnTo>
                    <a:pt x="1428" y="153"/>
                  </a:lnTo>
                  <a:lnTo>
                    <a:pt x="1428" y="141"/>
                  </a:lnTo>
                  <a:lnTo>
                    <a:pt x="1428" y="141"/>
                  </a:lnTo>
                  <a:lnTo>
                    <a:pt x="1428" y="130"/>
                  </a:lnTo>
                  <a:lnTo>
                    <a:pt x="1428" y="130"/>
                  </a:lnTo>
                  <a:lnTo>
                    <a:pt x="1428" y="118"/>
                  </a:lnTo>
                  <a:lnTo>
                    <a:pt x="1428" y="118"/>
                  </a:lnTo>
                  <a:lnTo>
                    <a:pt x="1421" y="118"/>
                  </a:lnTo>
                  <a:lnTo>
                    <a:pt x="1416" y="118"/>
                  </a:lnTo>
                  <a:lnTo>
                    <a:pt x="1416" y="118"/>
                  </a:lnTo>
                  <a:lnTo>
                    <a:pt x="1416" y="106"/>
                  </a:lnTo>
                  <a:lnTo>
                    <a:pt x="1416" y="106"/>
                  </a:lnTo>
                  <a:lnTo>
                    <a:pt x="1416" y="94"/>
                  </a:lnTo>
                  <a:lnTo>
                    <a:pt x="1416" y="94"/>
                  </a:lnTo>
                  <a:lnTo>
                    <a:pt x="1390" y="94"/>
                  </a:lnTo>
                  <a:lnTo>
                    <a:pt x="1390" y="94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2" y="94"/>
                  </a:lnTo>
                  <a:lnTo>
                    <a:pt x="1358" y="94"/>
                  </a:lnTo>
                  <a:lnTo>
                    <a:pt x="1355" y="94"/>
                  </a:lnTo>
                  <a:lnTo>
                    <a:pt x="1355" y="94"/>
                  </a:lnTo>
                  <a:lnTo>
                    <a:pt x="1355" y="101"/>
                  </a:lnTo>
                  <a:lnTo>
                    <a:pt x="1355" y="106"/>
                  </a:lnTo>
                  <a:lnTo>
                    <a:pt x="1355" y="106"/>
                  </a:lnTo>
                  <a:lnTo>
                    <a:pt x="1358" y="113"/>
                  </a:lnTo>
                  <a:lnTo>
                    <a:pt x="1355" y="118"/>
                  </a:lnTo>
                  <a:lnTo>
                    <a:pt x="1355" y="118"/>
                  </a:lnTo>
                  <a:lnTo>
                    <a:pt x="1350" y="118"/>
                  </a:lnTo>
                  <a:lnTo>
                    <a:pt x="1343" y="118"/>
                  </a:lnTo>
                  <a:lnTo>
                    <a:pt x="1343" y="118"/>
                  </a:lnTo>
                  <a:lnTo>
                    <a:pt x="1343" y="130"/>
                  </a:lnTo>
                  <a:lnTo>
                    <a:pt x="1343" y="130"/>
                  </a:lnTo>
                  <a:lnTo>
                    <a:pt x="1343" y="141"/>
                  </a:lnTo>
                  <a:lnTo>
                    <a:pt x="1343" y="141"/>
                  </a:lnTo>
                  <a:lnTo>
                    <a:pt x="1343" y="153"/>
                  </a:lnTo>
                  <a:lnTo>
                    <a:pt x="1343" y="153"/>
                  </a:lnTo>
                  <a:lnTo>
                    <a:pt x="1343" y="179"/>
                  </a:lnTo>
                  <a:lnTo>
                    <a:pt x="1343" y="179"/>
                  </a:lnTo>
                  <a:lnTo>
                    <a:pt x="1343" y="191"/>
                  </a:lnTo>
                  <a:lnTo>
                    <a:pt x="1343" y="191"/>
                  </a:lnTo>
                  <a:lnTo>
                    <a:pt x="1343" y="214"/>
                  </a:lnTo>
                  <a:lnTo>
                    <a:pt x="1343" y="214"/>
                  </a:lnTo>
                  <a:lnTo>
                    <a:pt x="1343" y="262"/>
                  </a:lnTo>
                  <a:lnTo>
                    <a:pt x="1343" y="262"/>
                  </a:lnTo>
                  <a:lnTo>
                    <a:pt x="1343" y="273"/>
                  </a:lnTo>
                  <a:lnTo>
                    <a:pt x="1343" y="273"/>
                  </a:lnTo>
                  <a:lnTo>
                    <a:pt x="1339" y="273"/>
                  </a:lnTo>
                  <a:lnTo>
                    <a:pt x="1332" y="273"/>
                  </a:lnTo>
                  <a:lnTo>
                    <a:pt x="1332" y="273"/>
                  </a:lnTo>
                  <a:lnTo>
                    <a:pt x="1332" y="278"/>
                  </a:lnTo>
                  <a:lnTo>
                    <a:pt x="1332" y="285"/>
                  </a:lnTo>
                  <a:lnTo>
                    <a:pt x="1332" y="285"/>
                  </a:lnTo>
                  <a:lnTo>
                    <a:pt x="1329" y="285"/>
                  </a:lnTo>
                  <a:lnTo>
                    <a:pt x="1327" y="285"/>
                  </a:lnTo>
                  <a:lnTo>
                    <a:pt x="1320" y="285"/>
                  </a:lnTo>
                  <a:lnTo>
                    <a:pt x="1320" y="285"/>
                  </a:lnTo>
                  <a:lnTo>
                    <a:pt x="1320" y="297"/>
                  </a:lnTo>
                  <a:lnTo>
                    <a:pt x="1320" y="297"/>
                  </a:lnTo>
                  <a:lnTo>
                    <a:pt x="1320" y="309"/>
                  </a:lnTo>
                  <a:lnTo>
                    <a:pt x="1320" y="309"/>
                  </a:lnTo>
                  <a:lnTo>
                    <a:pt x="1320" y="320"/>
                  </a:lnTo>
                  <a:lnTo>
                    <a:pt x="1320" y="320"/>
                  </a:lnTo>
                  <a:lnTo>
                    <a:pt x="1320" y="332"/>
                  </a:lnTo>
                  <a:lnTo>
                    <a:pt x="1320" y="332"/>
                  </a:lnTo>
                  <a:lnTo>
                    <a:pt x="1320" y="344"/>
                  </a:lnTo>
                  <a:lnTo>
                    <a:pt x="1320" y="344"/>
                  </a:lnTo>
                  <a:lnTo>
                    <a:pt x="1320" y="351"/>
                  </a:lnTo>
                  <a:lnTo>
                    <a:pt x="1320" y="356"/>
                  </a:lnTo>
                  <a:lnTo>
                    <a:pt x="1320" y="356"/>
                  </a:lnTo>
                  <a:lnTo>
                    <a:pt x="1317" y="358"/>
                  </a:lnTo>
                  <a:lnTo>
                    <a:pt x="1315" y="356"/>
                  </a:lnTo>
                  <a:lnTo>
                    <a:pt x="1308" y="356"/>
                  </a:lnTo>
                  <a:lnTo>
                    <a:pt x="1308" y="356"/>
                  </a:lnTo>
                  <a:lnTo>
                    <a:pt x="1303" y="356"/>
                  </a:lnTo>
                  <a:lnTo>
                    <a:pt x="1299" y="356"/>
                  </a:lnTo>
                  <a:lnTo>
                    <a:pt x="1296" y="356"/>
                  </a:lnTo>
                  <a:lnTo>
                    <a:pt x="1296" y="356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296" y="332"/>
                  </a:lnTo>
                  <a:lnTo>
                    <a:pt x="1296" y="332"/>
                  </a:lnTo>
                  <a:lnTo>
                    <a:pt x="1296" y="320"/>
                  </a:lnTo>
                  <a:lnTo>
                    <a:pt x="1296" y="320"/>
                  </a:lnTo>
                  <a:lnTo>
                    <a:pt x="1296" y="309"/>
                  </a:lnTo>
                  <a:lnTo>
                    <a:pt x="1296" y="309"/>
                  </a:lnTo>
                  <a:lnTo>
                    <a:pt x="1296" y="302"/>
                  </a:lnTo>
                  <a:lnTo>
                    <a:pt x="1296" y="297"/>
                  </a:lnTo>
                  <a:lnTo>
                    <a:pt x="1296" y="297"/>
                  </a:lnTo>
                  <a:lnTo>
                    <a:pt x="1294" y="297"/>
                  </a:lnTo>
                  <a:lnTo>
                    <a:pt x="1292" y="297"/>
                  </a:lnTo>
                  <a:lnTo>
                    <a:pt x="1287" y="297"/>
                  </a:lnTo>
                  <a:lnTo>
                    <a:pt x="1284" y="297"/>
                  </a:lnTo>
                  <a:lnTo>
                    <a:pt x="1284" y="297"/>
                  </a:lnTo>
                  <a:lnTo>
                    <a:pt x="1282" y="297"/>
                  </a:lnTo>
                  <a:lnTo>
                    <a:pt x="1280" y="297"/>
                  </a:lnTo>
                  <a:lnTo>
                    <a:pt x="1275" y="297"/>
                  </a:lnTo>
                  <a:lnTo>
                    <a:pt x="1273" y="297"/>
                  </a:lnTo>
                  <a:lnTo>
                    <a:pt x="1273" y="297"/>
                  </a:lnTo>
                  <a:lnTo>
                    <a:pt x="1273" y="290"/>
                  </a:lnTo>
                  <a:lnTo>
                    <a:pt x="1273" y="285"/>
                  </a:lnTo>
                  <a:lnTo>
                    <a:pt x="1273" y="285"/>
                  </a:lnTo>
                  <a:lnTo>
                    <a:pt x="1268" y="285"/>
                  </a:lnTo>
                  <a:lnTo>
                    <a:pt x="1261" y="285"/>
                  </a:lnTo>
                  <a:lnTo>
                    <a:pt x="1261" y="285"/>
                  </a:lnTo>
                  <a:lnTo>
                    <a:pt x="1254" y="285"/>
                  </a:lnTo>
                  <a:lnTo>
                    <a:pt x="1249" y="285"/>
                  </a:lnTo>
                  <a:lnTo>
                    <a:pt x="1249" y="285"/>
                  </a:lnTo>
                  <a:lnTo>
                    <a:pt x="1249" y="283"/>
                  </a:lnTo>
                  <a:lnTo>
                    <a:pt x="1249" y="278"/>
                  </a:lnTo>
                  <a:lnTo>
                    <a:pt x="1249" y="273"/>
                  </a:lnTo>
                  <a:lnTo>
                    <a:pt x="1249" y="273"/>
                  </a:lnTo>
                  <a:lnTo>
                    <a:pt x="1237" y="273"/>
                  </a:lnTo>
                  <a:lnTo>
                    <a:pt x="1237" y="273"/>
                  </a:lnTo>
                  <a:lnTo>
                    <a:pt x="1230" y="273"/>
                  </a:lnTo>
                  <a:lnTo>
                    <a:pt x="1226" y="273"/>
                  </a:lnTo>
                  <a:lnTo>
                    <a:pt x="1226" y="273"/>
                  </a:lnTo>
                  <a:lnTo>
                    <a:pt x="1226" y="280"/>
                  </a:lnTo>
                  <a:lnTo>
                    <a:pt x="1226" y="285"/>
                  </a:lnTo>
                  <a:lnTo>
                    <a:pt x="1226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5"/>
                  </a:lnTo>
                  <a:lnTo>
                    <a:pt x="1207" y="285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0" y="287"/>
                  </a:lnTo>
                  <a:lnTo>
                    <a:pt x="1202" y="290"/>
                  </a:lnTo>
                  <a:lnTo>
                    <a:pt x="1202" y="295"/>
                  </a:lnTo>
                  <a:lnTo>
                    <a:pt x="1202" y="297"/>
                  </a:lnTo>
                  <a:lnTo>
                    <a:pt x="1202" y="297"/>
                  </a:lnTo>
                  <a:lnTo>
                    <a:pt x="1195" y="297"/>
                  </a:lnTo>
                  <a:lnTo>
                    <a:pt x="1190" y="297"/>
                  </a:lnTo>
                  <a:lnTo>
                    <a:pt x="1190" y="297"/>
                  </a:lnTo>
                  <a:lnTo>
                    <a:pt x="1183" y="297"/>
                  </a:lnTo>
                  <a:lnTo>
                    <a:pt x="1178" y="297"/>
                  </a:lnTo>
                  <a:lnTo>
                    <a:pt x="1178" y="297"/>
                  </a:lnTo>
                  <a:lnTo>
                    <a:pt x="1178" y="302"/>
                  </a:lnTo>
                  <a:lnTo>
                    <a:pt x="1178" y="309"/>
                  </a:lnTo>
                  <a:lnTo>
                    <a:pt x="1178" y="309"/>
                  </a:lnTo>
                  <a:lnTo>
                    <a:pt x="1176" y="316"/>
                  </a:lnTo>
                  <a:lnTo>
                    <a:pt x="1178" y="320"/>
                  </a:lnTo>
                  <a:lnTo>
                    <a:pt x="1178" y="320"/>
                  </a:lnTo>
                  <a:lnTo>
                    <a:pt x="1178" y="332"/>
                  </a:lnTo>
                  <a:lnTo>
                    <a:pt x="1178" y="332"/>
                  </a:lnTo>
                  <a:lnTo>
                    <a:pt x="1178" y="339"/>
                  </a:lnTo>
                  <a:lnTo>
                    <a:pt x="1178" y="344"/>
                  </a:lnTo>
                  <a:lnTo>
                    <a:pt x="1178" y="344"/>
                  </a:lnTo>
                  <a:lnTo>
                    <a:pt x="1176" y="344"/>
                  </a:lnTo>
                  <a:lnTo>
                    <a:pt x="1171" y="344"/>
                  </a:lnTo>
                  <a:lnTo>
                    <a:pt x="1167" y="344"/>
                  </a:lnTo>
                  <a:lnTo>
                    <a:pt x="1167" y="344"/>
                  </a:lnTo>
                  <a:lnTo>
                    <a:pt x="1167" y="320"/>
                  </a:lnTo>
                  <a:lnTo>
                    <a:pt x="1167" y="320"/>
                  </a:lnTo>
                  <a:lnTo>
                    <a:pt x="1160" y="320"/>
                  </a:lnTo>
                  <a:lnTo>
                    <a:pt x="1157" y="320"/>
                  </a:lnTo>
                  <a:lnTo>
                    <a:pt x="1155" y="320"/>
                  </a:lnTo>
                  <a:lnTo>
                    <a:pt x="1155" y="320"/>
                  </a:lnTo>
                  <a:lnTo>
                    <a:pt x="1153" y="318"/>
                  </a:lnTo>
                  <a:lnTo>
                    <a:pt x="1153" y="316"/>
                  </a:lnTo>
                  <a:lnTo>
                    <a:pt x="1155" y="309"/>
                  </a:lnTo>
                  <a:lnTo>
                    <a:pt x="1155" y="309"/>
                  </a:lnTo>
                  <a:lnTo>
                    <a:pt x="1153" y="306"/>
                  </a:lnTo>
                  <a:lnTo>
                    <a:pt x="1155" y="304"/>
                  </a:lnTo>
                  <a:lnTo>
                    <a:pt x="1155" y="299"/>
                  </a:lnTo>
                  <a:lnTo>
                    <a:pt x="1155" y="297"/>
                  </a:lnTo>
                  <a:lnTo>
                    <a:pt x="1155" y="297"/>
                  </a:lnTo>
                  <a:lnTo>
                    <a:pt x="1141" y="297"/>
                  </a:lnTo>
                  <a:lnTo>
                    <a:pt x="1141" y="297"/>
                  </a:lnTo>
                  <a:lnTo>
                    <a:pt x="1136" y="297"/>
                  </a:lnTo>
                  <a:lnTo>
                    <a:pt x="1129" y="297"/>
                  </a:lnTo>
                  <a:lnTo>
                    <a:pt x="1129" y="297"/>
                  </a:lnTo>
                  <a:lnTo>
                    <a:pt x="1129" y="295"/>
                  </a:lnTo>
                  <a:lnTo>
                    <a:pt x="1129" y="292"/>
                  </a:lnTo>
                  <a:lnTo>
                    <a:pt x="1129" y="285"/>
                  </a:lnTo>
                  <a:lnTo>
                    <a:pt x="1129" y="285"/>
                  </a:lnTo>
                  <a:lnTo>
                    <a:pt x="1127" y="285"/>
                  </a:lnTo>
                  <a:lnTo>
                    <a:pt x="1124" y="285"/>
                  </a:lnTo>
                  <a:lnTo>
                    <a:pt x="1120" y="285"/>
                  </a:lnTo>
                  <a:lnTo>
                    <a:pt x="1117" y="285"/>
                  </a:lnTo>
                  <a:lnTo>
                    <a:pt x="1117" y="285"/>
                  </a:lnTo>
                  <a:lnTo>
                    <a:pt x="1117" y="283"/>
                  </a:lnTo>
                  <a:lnTo>
                    <a:pt x="1117" y="278"/>
                  </a:lnTo>
                  <a:lnTo>
                    <a:pt x="1117" y="273"/>
                  </a:lnTo>
                  <a:lnTo>
                    <a:pt x="1117" y="273"/>
                  </a:lnTo>
                  <a:lnTo>
                    <a:pt x="1105" y="273"/>
                  </a:lnTo>
                  <a:lnTo>
                    <a:pt x="1105" y="273"/>
                  </a:lnTo>
                  <a:lnTo>
                    <a:pt x="1094" y="273"/>
                  </a:lnTo>
                  <a:lnTo>
                    <a:pt x="1094" y="273"/>
                  </a:lnTo>
                  <a:lnTo>
                    <a:pt x="1046" y="273"/>
                  </a:lnTo>
                  <a:lnTo>
                    <a:pt x="1046" y="273"/>
                  </a:lnTo>
                  <a:lnTo>
                    <a:pt x="1046" y="297"/>
                  </a:lnTo>
                  <a:lnTo>
                    <a:pt x="1046" y="297"/>
                  </a:lnTo>
                  <a:lnTo>
                    <a:pt x="1023" y="297"/>
                  </a:lnTo>
                  <a:lnTo>
                    <a:pt x="1023" y="297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11" y="344"/>
                  </a:lnTo>
                  <a:lnTo>
                    <a:pt x="1011" y="344"/>
                  </a:lnTo>
                  <a:lnTo>
                    <a:pt x="988" y="344"/>
                  </a:lnTo>
                  <a:lnTo>
                    <a:pt x="988" y="344"/>
                  </a:lnTo>
                  <a:lnTo>
                    <a:pt x="964" y="344"/>
                  </a:lnTo>
                  <a:lnTo>
                    <a:pt x="964" y="344"/>
                  </a:lnTo>
                  <a:lnTo>
                    <a:pt x="952" y="344"/>
                  </a:lnTo>
                  <a:lnTo>
                    <a:pt x="952" y="344"/>
                  </a:lnTo>
                  <a:lnTo>
                    <a:pt x="940" y="344"/>
                  </a:lnTo>
                  <a:lnTo>
                    <a:pt x="940" y="344"/>
                  </a:lnTo>
                  <a:lnTo>
                    <a:pt x="929" y="344"/>
                  </a:lnTo>
                  <a:lnTo>
                    <a:pt x="929" y="344"/>
                  </a:lnTo>
                  <a:lnTo>
                    <a:pt x="922" y="344"/>
                  </a:lnTo>
                  <a:lnTo>
                    <a:pt x="917" y="344"/>
                  </a:lnTo>
                  <a:lnTo>
                    <a:pt x="917" y="344"/>
                  </a:lnTo>
                  <a:lnTo>
                    <a:pt x="917" y="339"/>
                  </a:lnTo>
                  <a:lnTo>
                    <a:pt x="917" y="332"/>
                  </a:lnTo>
                  <a:lnTo>
                    <a:pt x="917" y="332"/>
                  </a:lnTo>
                  <a:lnTo>
                    <a:pt x="915" y="332"/>
                  </a:lnTo>
                  <a:lnTo>
                    <a:pt x="910" y="332"/>
                  </a:lnTo>
                  <a:lnTo>
                    <a:pt x="903" y="332"/>
                  </a:lnTo>
                  <a:lnTo>
                    <a:pt x="903" y="332"/>
                  </a:lnTo>
                  <a:lnTo>
                    <a:pt x="903" y="309"/>
                  </a:lnTo>
                  <a:lnTo>
                    <a:pt x="903" y="309"/>
                  </a:lnTo>
                  <a:lnTo>
                    <a:pt x="903" y="262"/>
                  </a:lnTo>
                  <a:lnTo>
                    <a:pt x="903" y="262"/>
                  </a:lnTo>
                  <a:lnTo>
                    <a:pt x="903" y="250"/>
                  </a:lnTo>
                  <a:lnTo>
                    <a:pt x="903" y="250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903" y="203"/>
                  </a:lnTo>
                  <a:lnTo>
                    <a:pt x="903" y="203"/>
                  </a:lnTo>
                  <a:lnTo>
                    <a:pt x="856" y="203"/>
                  </a:lnTo>
                  <a:lnTo>
                    <a:pt x="856" y="203"/>
                  </a:lnTo>
                  <a:lnTo>
                    <a:pt x="856" y="191"/>
                  </a:lnTo>
                  <a:lnTo>
                    <a:pt x="856" y="191"/>
                  </a:lnTo>
                  <a:lnTo>
                    <a:pt x="856" y="141"/>
                  </a:lnTo>
                  <a:lnTo>
                    <a:pt x="856" y="141"/>
                  </a:lnTo>
                  <a:lnTo>
                    <a:pt x="856" y="118"/>
                  </a:lnTo>
                  <a:lnTo>
                    <a:pt x="856" y="118"/>
                  </a:lnTo>
                  <a:lnTo>
                    <a:pt x="856" y="106"/>
                  </a:lnTo>
                  <a:lnTo>
                    <a:pt x="856" y="106"/>
                  </a:lnTo>
                  <a:lnTo>
                    <a:pt x="856" y="59"/>
                  </a:lnTo>
                  <a:lnTo>
                    <a:pt x="856" y="59"/>
                  </a:lnTo>
                  <a:lnTo>
                    <a:pt x="856" y="47"/>
                  </a:lnTo>
                  <a:lnTo>
                    <a:pt x="856" y="47"/>
                  </a:lnTo>
                  <a:lnTo>
                    <a:pt x="856" y="24"/>
                  </a:lnTo>
                  <a:lnTo>
                    <a:pt x="856" y="24"/>
                  </a:lnTo>
                  <a:lnTo>
                    <a:pt x="851" y="24"/>
                  </a:lnTo>
                  <a:lnTo>
                    <a:pt x="844" y="24"/>
                  </a:lnTo>
                  <a:lnTo>
                    <a:pt x="844" y="24"/>
                  </a:lnTo>
                  <a:lnTo>
                    <a:pt x="844" y="12"/>
                  </a:lnTo>
                  <a:lnTo>
                    <a:pt x="844" y="12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35"/>
                  </a:lnTo>
                  <a:lnTo>
                    <a:pt x="750" y="35"/>
                  </a:lnTo>
                  <a:lnTo>
                    <a:pt x="750" y="47"/>
                  </a:lnTo>
                  <a:lnTo>
                    <a:pt x="750" y="47"/>
                  </a:lnTo>
                  <a:lnTo>
                    <a:pt x="750" y="54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743" y="59"/>
                  </a:lnTo>
                  <a:lnTo>
                    <a:pt x="738" y="59"/>
                  </a:lnTo>
                  <a:lnTo>
                    <a:pt x="738" y="59"/>
                  </a:lnTo>
                  <a:lnTo>
                    <a:pt x="738" y="64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82"/>
                  </a:lnTo>
                  <a:lnTo>
                    <a:pt x="738" y="82"/>
                  </a:lnTo>
                  <a:lnTo>
                    <a:pt x="738" y="106"/>
                  </a:lnTo>
                  <a:lnTo>
                    <a:pt x="738" y="106"/>
                  </a:lnTo>
                  <a:lnTo>
                    <a:pt x="738" y="118"/>
                  </a:lnTo>
                  <a:lnTo>
                    <a:pt x="738" y="118"/>
                  </a:lnTo>
                  <a:lnTo>
                    <a:pt x="738" y="141"/>
                  </a:lnTo>
                  <a:lnTo>
                    <a:pt x="738" y="141"/>
                  </a:lnTo>
                  <a:lnTo>
                    <a:pt x="738" y="238"/>
                  </a:lnTo>
                  <a:lnTo>
                    <a:pt x="738" y="238"/>
                  </a:lnTo>
                  <a:lnTo>
                    <a:pt x="738" y="250"/>
                  </a:lnTo>
                  <a:lnTo>
                    <a:pt x="738" y="250"/>
                  </a:lnTo>
                  <a:lnTo>
                    <a:pt x="738" y="273"/>
                  </a:lnTo>
                  <a:lnTo>
                    <a:pt x="738" y="273"/>
                  </a:lnTo>
                  <a:lnTo>
                    <a:pt x="738" y="320"/>
                  </a:lnTo>
                  <a:lnTo>
                    <a:pt x="738" y="320"/>
                  </a:lnTo>
                  <a:lnTo>
                    <a:pt x="726" y="320"/>
                  </a:lnTo>
                  <a:lnTo>
                    <a:pt x="726" y="320"/>
                  </a:lnTo>
                  <a:lnTo>
                    <a:pt x="726" y="309"/>
                  </a:lnTo>
                  <a:lnTo>
                    <a:pt x="726" y="309"/>
                  </a:lnTo>
                  <a:lnTo>
                    <a:pt x="726" y="297"/>
                  </a:lnTo>
                  <a:lnTo>
                    <a:pt x="726" y="297"/>
                  </a:lnTo>
                  <a:lnTo>
                    <a:pt x="726" y="285"/>
                  </a:lnTo>
                  <a:lnTo>
                    <a:pt x="726" y="285"/>
                  </a:lnTo>
                  <a:lnTo>
                    <a:pt x="726" y="278"/>
                  </a:lnTo>
                  <a:lnTo>
                    <a:pt x="726" y="273"/>
                  </a:lnTo>
                  <a:lnTo>
                    <a:pt x="726" y="273"/>
                  </a:lnTo>
                  <a:lnTo>
                    <a:pt x="724" y="273"/>
                  </a:lnTo>
                  <a:lnTo>
                    <a:pt x="719" y="273"/>
                  </a:lnTo>
                  <a:lnTo>
                    <a:pt x="714" y="273"/>
                  </a:lnTo>
                  <a:lnTo>
                    <a:pt x="714" y="273"/>
                  </a:lnTo>
                  <a:lnTo>
                    <a:pt x="712" y="271"/>
                  </a:lnTo>
                  <a:lnTo>
                    <a:pt x="714" y="266"/>
                  </a:lnTo>
                  <a:lnTo>
                    <a:pt x="714" y="262"/>
                  </a:lnTo>
                  <a:lnTo>
                    <a:pt x="714" y="262"/>
                  </a:lnTo>
                  <a:lnTo>
                    <a:pt x="702" y="262"/>
                  </a:lnTo>
                  <a:lnTo>
                    <a:pt x="702" y="262"/>
                  </a:lnTo>
                  <a:lnTo>
                    <a:pt x="679" y="262"/>
                  </a:lnTo>
                  <a:lnTo>
                    <a:pt x="679" y="262"/>
                  </a:lnTo>
                  <a:lnTo>
                    <a:pt x="679" y="266"/>
                  </a:lnTo>
                  <a:lnTo>
                    <a:pt x="679" y="273"/>
                  </a:lnTo>
                  <a:lnTo>
                    <a:pt x="679" y="273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60" y="273"/>
                  </a:lnTo>
                  <a:lnTo>
                    <a:pt x="653" y="273"/>
                  </a:lnTo>
                  <a:lnTo>
                    <a:pt x="653" y="273"/>
                  </a:lnTo>
                  <a:lnTo>
                    <a:pt x="653" y="278"/>
                  </a:lnTo>
                  <a:lnTo>
                    <a:pt x="653" y="285"/>
                  </a:lnTo>
                  <a:lnTo>
                    <a:pt x="653" y="285"/>
                  </a:lnTo>
                  <a:lnTo>
                    <a:pt x="641" y="285"/>
                  </a:lnTo>
                  <a:lnTo>
                    <a:pt x="641" y="285"/>
                  </a:lnTo>
                  <a:lnTo>
                    <a:pt x="629" y="285"/>
                  </a:lnTo>
                  <a:lnTo>
                    <a:pt x="629" y="285"/>
                  </a:lnTo>
                  <a:lnTo>
                    <a:pt x="629" y="292"/>
                  </a:lnTo>
                  <a:lnTo>
                    <a:pt x="632" y="295"/>
                  </a:lnTo>
                  <a:lnTo>
                    <a:pt x="629" y="297"/>
                  </a:lnTo>
                  <a:lnTo>
                    <a:pt x="629" y="297"/>
                  </a:lnTo>
                  <a:lnTo>
                    <a:pt x="625" y="297"/>
                  </a:lnTo>
                  <a:lnTo>
                    <a:pt x="618" y="297"/>
                  </a:lnTo>
                  <a:lnTo>
                    <a:pt x="618" y="297"/>
                  </a:lnTo>
                  <a:lnTo>
                    <a:pt x="613" y="297"/>
                  </a:lnTo>
                  <a:lnTo>
                    <a:pt x="606" y="297"/>
                  </a:lnTo>
                  <a:lnTo>
                    <a:pt x="606" y="297"/>
                  </a:lnTo>
                  <a:lnTo>
                    <a:pt x="594" y="297"/>
                  </a:lnTo>
                  <a:lnTo>
                    <a:pt x="594" y="297"/>
                  </a:lnTo>
                  <a:lnTo>
                    <a:pt x="582" y="297"/>
                  </a:lnTo>
                  <a:lnTo>
                    <a:pt x="582" y="297"/>
                  </a:lnTo>
                  <a:lnTo>
                    <a:pt x="582" y="302"/>
                  </a:lnTo>
                  <a:lnTo>
                    <a:pt x="582" y="309"/>
                  </a:lnTo>
                  <a:lnTo>
                    <a:pt x="582" y="309"/>
                  </a:lnTo>
                  <a:lnTo>
                    <a:pt x="578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6"/>
                  </a:lnTo>
                  <a:lnTo>
                    <a:pt x="571" y="320"/>
                  </a:lnTo>
                  <a:lnTo>
                    <a:pt x="571" y="320"/>
                  </a:lnTo>
                  <a:lnTo>
                    <a:pt x="566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8"/>
                  </a:lnTo>
                  <a:lnTo>
                    <a:pt x="559" y="332"/>
                  </a:lnTo>
                  <a:lnTo>
                    <a:pt x="559" y="332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54" y="356"/>
                  </a:lnTo>
                  <a:lnTo>
                    <a:pt x="547" y="356"/>
                  </a:lnTo>
                  <a:lnTo>
                    <a:pt x="547" y="356"/>
                  </a:lnTo>
                  <a:lnTo>
                    <a:pt x="542" y="356"/>
                  </a:lnTo>
                  <a:lnTo>
                    <a:pt x="535" y="356"/>
                  </a:lnTo>
                  <a:lnTo>
                    <a:pt x="535" y="356"/>
                  </a:lnTo>
                  <a:lnTo>
                    <a:pt x="528" y="356"/>
                  </a:lnTo>
                  <a:lnTo>
                    <a:pt x="523" y="356"/>
                  </a:lnTo>
                  <a:lnTo>
                    <a:pt x="523" y="356"/>
                  </a:lnTo>
                  <a:lnTo>
                    <a:pt x="523" y="351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12" y="344"/>
                  </a:lnTo>
                  <a:lnTo>
                    <a:pt x="512" y="344"/>
                  </a:lnTo>
                  <a:lnTo>
                    <a:pt x="500" y="344"/>
                  </a:lnTo>
                  <a:lnTo>
                    <a:pt x="500" y="344"/>
                  </a:lnTo>
                  <a:lnTo>
                    <a:pt x="476" y="344"/>
                  </a:lnTo>
                  <a:lnTo>
                    <a:pt x="476" y="344"/>
                  </a:lnTo>
                  <a:lnTo>
                    <a:pt x="453" y="344"/>
                  </a:lnTo>
                  <a:lnTo>
                    <a:pt x="453" y="344"/>
                  </a:lnTo>
                  <a:lnTo>
                    <a:pt x="453" y="339"/>
                  </a:lnTo>
                  <a:lnTo>
                    <a:pt x="453" y="335"/>
                  </a:lnTo>
                  <a:lnTo>
                    <a:pt x="453" y="332"/>
                  </a:lnTo>
                  <a:lnTo>
                    <a:pt x="453" y="332"/>
                  </a:lnTo>
                  <a:lnTo>
                    <a:pt x="446" y="332"/>
                  </a:lnTo>
                  <a:lnTo>
                    <a:pt x="441" y="332"/>
                  </a:lnTo>
                  <a:lnTo>
                    <a:pt x="441" y="332"/>
                  </a:lnTo>
                  <a:lnTo>
                    <a:pt x="429" y="332"/>
                  </a:lnTo>
                  <a:lnTo>
                    <a:pt x="429" y="332"/>
                  </a:lnTo>
                  <a:lnTo>
                    <a:pt x="429" y="339"/>
                  </a:lnTo>
                  <a:lnTo>
                    <a:pt x="429" y="342"/>
                  </a:lnTo>
                  <a:lnTo>
                    <a:pt x="429" y="344"/>
                  </a:lnTo>
                  <a:lnTo>
                    <a:pt x="429" y="344"/>
                  </a:lnTo>
                  <a:lnTo>
                    <a:pt x="422" y="344"/>
                  </a:lnTo>
                  <a:lnTo>
                    <a:pt x="417" y="344"/>
                  </a:lnTo>
                  <a:lnTo>
                    <a:pt x="417" y="344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387" y="344"/>
                  </a:lnTo>
                  <a:lnTo>
                    <a:pt x="380" y="344"/>
                  </a:lnTo>
                  <a:lnTo>
                    <a:pt x="380" y="344"/>
                  </a:lnTo>
                  <a:lnTo>
                    <a:pt x="380" y="346"/>
                  </a:lnTo>
                  <a:lnTo>
                    <a:pt x="380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21" y="356"/>
                  </a:lnTo>
                  <a:lnTo>
                    <a:pt x="321" y="356"/>
                  </a:lnTo>
                  <a:lnTo>
                    <a:pt x="309" y="356"/>
                  </a:lnTo>
                  <a:lnTo>
                    <a:pt x="309" y="356"/>
                  </a:lnTo>
                  <a:lnTo>
                    <a:pt x="297" y="356"/>
                  </a:lnTo>
                  <a:lnTo>
                    <a:pt x="297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74" y="356"/>
                  </a:lnTo>
                  <a:lnTo>
                    <a:pt x="274" y="356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50" y="356"/>
                  </a:lnTo>
                  <a:lnTo>
                    <a:pt x="250" y="356"/>
                  </a:lnTo>
                  <a:lnTo>
                    <a:pt x="243" y="356"/>
                  </a:lnTo>
                  <a:lnTo>
                    <a:pt x="238" y="356"/>
                  </a:lnTo>
                  <a:lnTo>
                    <a:pt x="238" y="356"/>
                  </a:lnTo>
                  <a:lnTo>
                    <a:pt x="238" y="351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31" y="344"/>
                  </a:lnTo>
                  <a:lnTo>
                    <a:pt x="227" y="344"/>
                  </a:lnTo>
                  <a:lnTo>
                    <a:pt x="227" y="344"/>
                  </a:lnTo>
                  <a:lnTo>
                    <a:pt x="227" y="356"/>
                  </a:lnTo>
                  <a:lnTo>
                    <a:pt x="227" y="356"/>
                  </a:lnTo>
                  <a:lnTo>
                    <a:pt x="215" y="356"/>
                  </a:lnTo>
                  <a:lnTo>
                    <a:pt x="215" y="356"/>
                  </a:lnTo>
                  <a:lnTo>
                    <a:pt x="203" y="356"/>
                  </a:lnTo>
                  <a:lnTo>
                    <a:pt x="203" y="356"/>
                  </a:lnTo>
                  <a:lnTo>
                    <a:pt x="191" y="356"/>
                  </a:lnTo>
                  <a:lnTo>
                    <a:pt x="191" y="356"/>
                  </a:lnTo>
                  <a:lnTo>
                    <a:pt x="179" y="356"/>
                  </a:lnTo>
                  <a:lnTo>
                    <a:pt x="179" y="356"/>
                  </a:lnTo>
                  <a:lnTo>
                    <a:pt x="165" y="356"/>
                  </a:lnTo>
                  <a:lnTo>
                    <a:pt x="165" y="356"/>
                  </a:lnTo>
                  <a:lnTo>
                    <a:pt x="153" y="356"/>
                  </a:lnTo>
                  <a:lnTo>
                    <a:pt x="153" y="356"/>
                  </a:lnTo>
                  <a:lnTo>
                    <a:pt x="130" y="356"/>
                  </a:lnTo>
                  <a:lnTo>
                    <a:pt x="130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95" y="356"/>
                  </a:lnTo>
                  <a:lnTo>
                    <a:pt x="95" y="356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12" y="476"/>
                  </a:lnTo>
                  <a:lnTo>
                    <a:pt x="12" y="476"/>
                  </a:lnTo>
                  <a:lnTo>
                    <a:pt x="36" y="476"/>
                  </a:lnTo>
                  <a:lnTo>
                    <a:pt x="36" y="476"/>
                  </a:lnTo>
                  <a:lnTo>
                    <a:pt x="83" y="476"/>
                  </a:lnTo>
                  <a:lnTo>
                    <a:pt x="83" y="476"/>
                  </a:lnTo>
                  <a:lnTo>
                    <a:pt x="106" y="476"/>
                  </a:lnTo>
                  <a:lnTo>
                    <a:pt x="106" y="476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65" y="476"/>
                  </a:lnTo>
                  <a:lnTo>
                    <a:pt x="165" y="476"/>
                  </a:lnTo>
                  <a:lnTo>
                    <a:pt x="179" y="476"/>
                  </a:lnTo>
                  <a:lnTo>
                    <a:pt x="179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15" y="476"/>
                  </a:lnTo>
                  <a:lnTo>
                    <a:pt x="215" y="476"/>
                  </a:lnTo>
                  <a:lnTo>
                    <a:pt x="238" y="476"/>
                  </a:lnTo>
                  <a:lnTo>
                    <a:pt x="238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309" y="476"/>
                  </a:lnTo>
                  <a:lnTo>
                    <a:pt x="309" y="476"/>
                  </a:lnTo>
                  <a:lnTo>
                    <a:pt x="321" y="476"/>
                  </a:lnTo>
                  <a:lnTo>
                    <a:pt x="321" y="476"/>
                  </a:lnTo>
                  <a:lnTo>
                    <a:pt x="344" y="476"/>
                  </a:lnTo>
                  <a:lnTo>
                    <a:pt x="344" y="476"/>
                  </a:lnTo>
                  <a:lnTo>
                    <a:pt x="356" y="476"/>
                  </a:lnTo>
                  <a:lnTo>
                    <a:pt x="356" y="476"/>
                  </a:lnTo>
                  <a:lnTo>
                    <a:pt x="380" y="476"/>
                  </a:lnTo>
                  <a:lnTo>
                    <a:pt x="380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441" y="476"/>
                  </a:lnTo>
                  <a:lnTo>
                    <a:pt x="441" y="476"/>
                  </a:lnTo>
                  <a:lnTo>
                    <a:pt x="453" y="476"/>
                  </a:lnTo>
                  <a:lnTo>
                    <a:pt x="453" y="476"/>
                  </a:lnTo>
                  <a:lnTo>
                    <a:pt x="476" y="476"/>
                  </a:lnTo>
                  <a:lnTo>
                    <a:pt x="476" y="476"/>
                  </a:lnTo>
                  <a:lnTo>
                    <a:pt x="488" y="476"/>
                  </a:lnTo>
                  <a:lnTo>
                    <a:pt x="488" y="476"/>
                  </a:lnTo>
                  <a:lnTo>
                    <a:pt x="512" y="476"/>
                  </a:lnTo>
                  <a:lnTo>
                    <a:pt x="512" y="476"/>
                  </a:lnTo>
                  <a:lnTo>
                    <a:pt x="523" y="476"/>
                  </a:lnTo>
                  <a:lnTo>
                    <a:pt x="523" y="476"/>
                  </a:lnTo>
                  <a:lnTo>
                    <a:pt x="547" y="476"/>
                  </a:lnTo>
                  <a:lnTo>
                    <a:pt x="547" y="476"/>
                  </a:lnTo>
                  <a:lnTo>
                    <a:pt x="559" y="476"/>
                  </a:lnTo>
                  <a:lnTo>
                    <a:pt x="559" y="476"/>
                  </a:lnTo>
                  <a:lnTo>
                    <a:pt x="582" y="476"/>
                  </a:lnTo>
                  <a:lnTo>
                    <a:pt x="582" y="476"/>
                  </a:lnTo>
                  <a:lnTo>
                    <a:pt x="594" y="476"/>
                  </a:lnTo>
                  <a:lnTo>
                    <a:pt x="594" y="476"/>
                  </a:lnTo>
                  <a:lnTo>
                    <a:pt x="618" y="476"/>
                  </a:lnTo>
                  <a:lnTo>
                    <a:pt x="618" y="476"/>
                  </a:lnTo>
                  <a:lnTo>
                    <a:pt x="629" y="476"/>
                  </a:lnTo>
                  <a:lnTo>
                    <a:pt x="629" y="476"/>
                  </a:lnTo>
                  <a:lnTo>
                    <a:pt x="653" y="476"/>
                  </a:lnTo>
                  <a:lnTo>
                    <a:pt x="653" y="476"/>
                  </a:lnTo>
                  <a:lnTo>
                    <a:pt x="667" y="476"/>
                  </a:lnTo>
                  <a:lnTo>
                    <a:pt x="667" y="476"/>
                  </a:lnTo>
                  <a:lnTo>
                    <a:pt x="714" y="476"/>
                  </a:lnTo>
                  <a:lnTo>
                    <a:pt x="714" y="476"/>
                  </a:lnTo>
                  <a:lnTo>
                    <a:pt x="726" y="476"/>
                  </a:lnTo>
                  <a:lnTo>
                    <a:pt x="726" y="476"/>
                  </a:lnTo>
                  <a:lnTo>
                    <a:pt x="750" y="476"/>
                  </a:lnTo>
                  <a:lnTo>
                    <a:pt x="750" y="476"/>
                  </a:lnTo>
                  <a:lnTo>
                    <a:pt x="761" y="476"/>
                  </a:lnTo>
                  <a:lnTo>
                    <a:pt x="761" y="476"/>
                  </a:lnTo>
                  <a:lnTo>
                    <a:pt x="785" y="476"/>
                  </a:lnTo>
                  <a:lnTo>
                    <a:pt x="785" y="476"/>
                  </a:lnTo>
                  <a:lnTo>
                    <a:pt x="797" y="476"/>
                  </a:lnTo>
                  <a:lnTo>
                    <a:pt x="797" y="476"/>
                  </a:lnTo>
                  <a:lnTo>
                    <a:pt x="820" y="476"/>
                  </a:lnTo>
                  <a:lnTo>
                    <a:pt x="820" y="476"/>
                  </a:lnTo>
                  <a:lnTo>
                    <a:pt x="832" y="476"/>
                  </a:lnTo>
                  <a:lnTo>
                    <a:pt x="832" y="476"/>
                  </a:lnTo>
                  <a:lnTo>
                    <a:pt x="856" y="476"/>
                  </a:lnTo>
                  <a:lnTo>
                    <a:pt x="856" y="476"/>
                  </a:lnTo>
                  <a:lnTo>
                    <a:pt x="867" y="476"/>
                  </a:lnTo>
                  <a:lnTo>
                    <a:pt x="867" y="476"/>
                  </a:lnTo>
                  <a:lnTo>
                    <a:pt x="891" y="476"/>
                  </a:lnTo>
                  <a:lnTo>
                    <a:pt x="891" y="476"/>
                  </a:lnTo>
                  <a:lnTo>
                    <a:pt x="903" y="476"/>
                  </a:lnTo>
                  <a:lnTo>
                    <a:pt x="903" y="476"/>
                  </a:lnTo>
                  <a:lnTo>
                    <a:pt x="929" y="476"/>
                  </a:lnTo>
                  <a:lnTo>
                    <a:pt x="929" y="476"/>
                  </a:lnTo>
                  <a:lnTo>
                    <a:pt x="940" y="476"/>
                  </a:lnTo>
                  <a:lnTo>
                    <a:pt x="940" y="476"/>
                  </a:lnTo>
                  <a:lnTo>
                    <a:pt x="988" y="476"/>
                  </a:lnTo>
                  <a:lnTo>
                    <a:pt x="988" y="476"/>
                  </a:lnTo>
                  <a:lnTo>
                    <a:pt x="999" y="476"/>
                  </a:lnTo>
                  <a:lnTo>
                    <a:pt x="999" y="476"/>
                  </a:lnTo>
                  <a:lnTo>
                    <a:pt x="1023" y="476"/>
                  </a:lnTo>
                  <a:lnTo>
                    <a:pt x="1023" y="476"/>
                  </a:lnTo>
                  <a:lnTo>
                    <a:pt x="1035" y="476"/>
                  </a:lnTo>
                  <a:lnTo>
                    <a:pt x="1035" y="476"/>
                  </a:lnTo>
                  <a:lnTo>
                    <a:pt x="1058" y="476"/>
                  </a:lnTo>
                  <a:lnTo>
                    <a:pt x="1058" y="476"/>
                  </a:lnTo>
                  <a:lnTo>
                    <a:pt x="1070" y="476"/>
                  </a:lnTo>
                  <a:lnTo>
                    <a:pt x="1070" y="476"/>
                  </a:lnTo>
                  <a:lnTo>
                    <a:pt x="1094" y="476"/>
                  </a:lnTo>
                  <a:lnTo>
                    <a:pt x="1094" y="476"/>
                  </a:lnTo>
                  <a:lnTo>
                    <a:pt x="1105" y="476"/>
                  </a:lnTo>
                  <a:lnTo>
                    <a:pt x="1105" y="476"/>
                  </a:lnTo>
                  <a:lnTo>
                    <a:pt x="1129" y="476"/>
                  </a:lnTo>
                  <a:lnTo>
                    <a:pt x="1129" y="476"/>
                  </a:lnTo>
                  <a:lnTo>
                    <a:pt x="1141" y="476"/>
                  </a:lnTo>
                  <a:lnTo>
                    <a:pt x="1141" y="476"/>
                  </a:lnTo>
                  <a:lnTo>
                    <a:pt x="1167" y="476"/>
                  </a:lnTo>
                  <a:lnTo>
                    <a:pt x="1167" y="476"/>
                  </a:lnTo>
                  <a:lnTo>
                    <a:pt x="1178" y="476"/>
                  </a:lnTo>
                  <a:lnTo>
                    <a:pt x="1178" y="476"/>
                  </a:lnTo>
                  <a:lnTo>
                    <a:pt x="1202" y="476"/>
                  </a:lnTo>
                  <a:lnTo>
                    <a:pt x="1202" y="476"/>
                  </a:lnTo>
                  <a:lnTo>
                    <a:pt x="1214" y="476"/>
                  </a:lnTo>
                  <a:lnTo>
                    <a:pt x="1214" y="476"/>
                  </a:lnTo>
                  <a:lnTo>
                    <a:pt x="1261" y="476"/>
                  </a:lnTo>
                  <a:lnTo>
                    <a:pt x="1261" y="476"/>
                  </a:lnTo>
                  <a:lnTo>
                    <a:pt x="1273" y="476"/>
                  </a:lnTo>
                  <a:lnTo>
                    <a:pt x="1273" y="476"/>
                  </a:lnTo>
                  <a:lnTo>
                    <a:pt x="1296" y="476"/>
                  </a:lnTo>
                  <a:lnTo>
                    <a:pt x="1296" y="476"/>
                  </a:lnTo>
                  <a:lnTo>
                    <a:pt x="1308" y="476"/>
                  </a:lnTo>
                  <a:lnTo>
                    <a:pt x="1308" y="476"/>
                  </a:lnTo>
                  <a:lnTo>
                    <a:pt x="1332" y="476"/>
                  </a:lnTo>
                  <a:lnTo>
                    <a:pt x="1332" y="476"/>
                  </a:lnTo>
                  <a:lnTo>
                    <a:pt x="1343" y="476"/>
                  </a:lnTo>
                  <a:lnTo>
                    <a:pt x="1343" y="476"/>
                  </a:lnTo>
                  <a:lnTo>
                    <a:pt x="1367" y="476"/>
                  </a:lnTo>
                  <a:lnTo>
                    <a:pt x="1367" y="476"/>
                  </a:lnTo>
                  <a:lnTo>
                    <a:pt x="1379" y="476"/>
                  </a:lnTo>
                  <a:lnTo>
                    <a:pt x="1379" y="476"/>
                  </a:lnTo>
                  <a:lnTo>
                    <a:pt x="1405" y="476"/>
                  </a:lnTo>
                  <a:lnTo>
                    <a:pt x="1405" y="476"/>
                  </a:lnTo>
                  <a:lnTo>
                    <a:pt x="1416" y="476"/>
                  </a:lnTo>
                  <a:lnTo>
                    <a:pt x="1416" y="476"/>
                  </a:lnTo>
                  <a:lnTo>
                    <a:pt x="1440" y="476"/>
                  </a:lnTo>
                  <a:lnTo>
                    <a:pt x="1440" y="476"/>
                  </a:lnTo>
                  <a:lnTo>
                    <a:pt x="1452" y="476"/>
                  </a:lnTo>
                  <a:lnTo>
                    <a:pt x="1452" y="476"/>
                  </a:lnTo>
                  <a:lnTo>
                    <a:pt x="1475" y="476"/>
                  </a:lnTo>
                  <a:lnTo>
                    <a:pt x="1475" y="476"/>
                  </a:lnTo>
                  <a:lnTo>
                    <a:pt x="1487" y="476"/>
                  </a:lnTo>
                  <a:lnTo>
                    <a:pt x="1487" y="476"/>
                  </a:lnTo>
                  <a:lnTo>
                    <a:pt x="1534" y="476"/>
                  </a:lnTo>
                  <a:lnTo>
                    <a:pt x="1534" y="476"/>
                  </a:lnTo>
                  <a:lnTo>
                    <a:pt x="1546" y="476"/>
                  </a:lnTo>
                  <a:lnTo>
                    <a:pt x="1546" y="476"/>
                  </a:lnTo>
                  <a:lnTo>
                    <a:pt x="1570" y="476"/>
                  </a:lnTo>
                  <a:lnTo>
                    <a:pt x="1570" y="476"/>
                  </a:lnTo>
                  <a:lnTo>
                    <a:pt x="1581" y="476"/>
                  </a:lnTo>
                  <a:lnTo>
                    <a:pt x="1581" y="476"/>
                  </a:lnTo>
                  <a:lnTo>
                    <a:pt x="1605" y="476"/>
                  </a:lnTo>
                  <a:lnTo>
                    <a:pt x="1605" y="476"/>
                  </a:lnTo>
                  <a:lnTo>
                    <a:pt x="1617" y="476"/>
                  </a:lnTo>
                  <a:lnTo>
                    <a:pt x="1617" y="476"/>
                  </a:lnTo>
                  <a:lnTo>
                    <a:pt x="1643" y="476"/>
                  </a:lnTo>
                  <a:lnTo>
                    <a:pt x="1643" y="476"/>
                  </a:lnTo>
                  <a:lnTo>
                    <a:pt x="1654" y="476"/>
                  </a:lnTo>
                  <a:lnTo>
                    <a:pt x="1654" y="476"/>
                  </a:lnTo>
                  <a:lnTo>
                    <a:pt x="1678" y="476"/>
                  </a:lnTo>
                  <a:lnTo>
                    <a:pt x="1678" y="476"/>
                  </a:lnTo>
                  <a:lnTo>
                    <a:pt x="1690" y="476"/>
                  </a:lnTo>
                  <a:lnTo>
                    <a:pt x="1690" y="476"/>
                  </a:lnTo>
                  <a:lnTo>
                    <a:pt x="1713" y="476"/>
                  </a:lnTo>
                  <a:lnTo>
                    <a:pt x="1713" y="476"/>
                  </a:lnTo>
                  <a:lnTo>
                    <a:pt x="1725" y="476"/>
                  </a:lnTo>
                  <a:lnTo>
                    <a:pt x="1725" y="476"/>
                  </a:lnTo>
                  <a:lnTo>
                    <a:pt x="1749" y="476"/>
                  </a:lnTo>
                  <a:lnTo>
                    <a:pt x="1749" y="476"/>
                  </a:lnTo>
                  <a:lnTo>
                    <a:pt x="1760" y="476"/>
                  </a:lnTo>
                  <a:lnTo>
                    <a:pt x="1760" y="476"/>
                  </a:lnTo>
                  <a:lnTo>
                    <a:pt x="1808" y="476"/>
                  </a:lnTo>
                  <a:lnTo>
                    <a:pt x="1808" y="476"/>
                  </a:lnTo>
                  <a:lnTo>
                    <a:pt x="1819" y="476"/>
                  </a:lnTo>
                  <a:lnTo>
                    <a:pt x="1819" y="476"/>
                  </a:lnTo>
                  <a:lnTo>
                    <a:pt x="1843" y="476"/>
                  </a:lnTo>
                  <a:lnTo>
                    <a:pt x="1843" y="476"/>
                  </a:lnTo>
                  <a:lnTo>
                    <a:pt x="1855" y="476"/>
                  </a:lnTo>
                  <a:lnTo>
                    <a:pt x="1855" y="476"/>
                  </a:lnTo>
                  <a:lnTo>
                    <a:pt x="1878" y="476"/>
                  </a:lnTo>
                  <a:lnTo>
                    <a:pt x="1878" y="476"/>
                  </a:lnTo>
                  <a:lnTo>
                    <a:pt x="1892" y="476"/>
                  </a:lnTo>
                  <a:lnTo>
                    <a:pt x="1892" y="476"/>
                  </a:lnTo>
                  <a:lnTo>
                    <a:pt x="1916" y="476"/>
                  </a:lnTo>
                  <a:lnTo>
                    <a:pt x="1916" y="476"/>
                  </a:lnTo>
                  <a:lnTo>
                    <a:pt x="1928" y="476"/>
                  </a:lnTo>
                  <a:lnTo>
                    <a:pt x="1928" y="476"/>
                  </a:lnTo>
                  <a:lnTo>
                    <a:pt x="1951" y="476"/>
                  </a:lnTo>
                  <a:lnTo>
                    <a:pt x="1951" y="476"/>
                  </a:lnTo>
                  <a:lnTo>
                    <a:pt x="1963" y="476"/>
                  </a:lnTo>
                  <a:lnTo>
                    <a:pt x="1963" y="476"/>
                  </a:lnTo>
                  <a:lnTo>
                    <a:pt x="1987" y="476"/>
                  </a:lnTo>
                  <a:lnTo>
                    <a:pt x="1987" y="476"/>
                  </a:lnTo>
                  <a:lnTo>
                    <a:pt x="1998" y="476"/>
                  </a:lnTo>
                  <a:lnTo>
                    <a:pt x="1998" y="476"/>
                  </a:lnTo>
                  <a:lnTo>
                    <a:pt x="2022" y="476"/>
                  </a:lnTo>
                  <a:lnTo>
                    <a:pt x="2022" y="476"/>
                  </a:lnTo>
                  <a:lnTo>
                    <a:pt x="2034" y="476"/>
                  </a:lnTo>
                  <a:lnTo>
                    <a:pt x="2034" y="476"/>
                  </a:lnTo>
                  <a:lnTo>
                    <a:pt x="2081" y="476"/>
                  </a:lnTo>
                  <a:lnTo>
                    <a:pt x="2081" y="476"/>
                  </a:lnTo>
                  <a:lnTo>
                    <a:pt x="2093" y="476"/>
                  </a:lnTo>
                  <a:lnTo>
                    <a:pt x="2093" y="476"/>
                  </a:lnTo>
                  <a:lnTo>
                    <a:pt x="2116" y="476"/>
                  </a:lnTo>
                  <a:lnTo>
                    <a:pt x="2116" y="476"/>
                  </a:lnTo>
                  <a:lnTo>
                    <a:pt x="2130" y="476"/>
                  </a:lnTo>
                  <a:lnTo>
                    <a:pt x="2130" y="476"/>
                  </a:lnTo>
                  <a:lnTo>
                    <a:pt x="2154" y="476"/>
                  </a:lnTo>
                  <a:lnTo>
                    <a:pt x="2154" y="476"/>
                  </a:lnTo>
                  <a:lnTo>
                    <a:pt x="2166" y="476"/>
                  </a:lnTo>
                  <a:lnTo>
                    <a:pt x="2166" y="476"/>
                  </a:lnTo>
                  <a:lnTo>
                    <a:pt x="2189" y="476"/>
                  </a:lnTo>
                  <a:lnTo>
                    <a:pt x="2189" y="476"/>
                  </a:lnTo>
                  <a:lnTo>
                    <a:pt x="2201" y="476"/>
                  </a:lnTo>
                  <a:lnTo>
                    <a:pt x="2201" y="476"/>
                  </a:lnTo>
                  <a:lnTo>
                    <a:pt x="2225" y="476"/>
                  </a:lnTo>
                  <a:lnTo>
                    <a:pt x="2225" y="476"/>
                  </a:lnTo>
                  <a:lnTo>
                    <a:pt x="2236" y="476"/>
                  </a:lnTo>
                  <a:lnTo>
                    <a:pt x="2236" y="476"/>
                  </a:lnTo>
                  <a:lnTo>
                    <a:pt x="2260" y="476"/>
                  </a:lnTo>
                  <a:lnTo>
                    <a:pt x="2260" y="476"/>
                  </a:lnTo>
                  <a:lnTo>
                    <a:pt x="2272" y="476"/>
                  </a:lnTo>
                  <a:lnTo>
                    <a:pt x="2272" y="476"/>
                  </a:lnTo>
                  <a:lnTo>
                    <a:pt x="2295" y="476"/>
                  </a:lnTo>
                  <a:lnTo>
                    <a:pt x="2295" y="476"/>
                  </a:lnTo>
                  <a:lnTo>
                    <a:pt x="2307" y="476"/>
                  </a:lnTo>
                  <a:lnTo>
                    <a:pt x="2307" y="476"/>
                  </a:lnTo>
                  <a:lnTo>
                    <a:pt x="2331" y="476"/>
                  </a:lnTo>
                  <a:lnTo>
                    <a:pt x="2331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 flipH="1">
              <a:off x="5410516" y="3194420"/>
              <a:ext cx="2948463" cy="602088"/>
            </a:xfrm>
            <a:custGeom>
              <a:avLst/>
              <a:gdLst>
                <a:gd name="T0" fmla="*/ 2260 w 2331"/>
                <a:gd name="T1" fmla="*/ 262 h 476"/>
                <a:gd name="T2" fmla="*/ 2236 w 2331"/>
                <a:gd name="T3" fmla="*/ 273 h 476"/>
                <a:gd name="T4" fmla="*/ 2177 w 2331"/>
                <a:gd name="T5" fmla="*/ 273 h 476"/>
                <a:gd name="T6" fmla="*/ 2135 w 2331"/>
                <a:gd name="T7" fmla="*/ 238 h 476"/>
                <a:gd name="T8" fmla="*/ 2104 w 2331"/>
                <a:gd name="T9" fmla="*/ 285 h 476"/>
                <a:gd name="T10" fmla="*/ 2076 w 2331"/>
                <a:gd name="T11" fmla="*/ 285 h 476"/>
                <a:gd name="T12" fmla="*/ 2053 w 2331"/>
                <a:gd name="T13" fmla="*/ 297 h 476"/>
                <a:gd name="T14" fmla="*/ 1998 w 2331"/>
                <a:gd name="T15" fmla="*/ 320 h 476"/>
                <a:gd name="T16" fmla="*/ 1951 w 2331"/>
                <a:gd name="T17" fmla="*/ 179 h 476"/>
                <a:gd name="T18" fmla="*/ 1904 w 2331"/>
                <a:gd name="T19" fmla="*/ 153 h 476"/>
                <a:gd name="T20" fmla="*/ 1796 w 2331"/>
                <a:gd name="T21" fmla="*/ 262 h 476"/>
                <a:gd name="T22" fmla="*/ 1737 w 2331"/>
                <a:gd name="T23" fmla="*/ 285 h 476"/>
                <a:gd name="T24" fmla="*/ 1702 w 2331"/>
                <a:gd name="T25" fmla="*/ 262 h 476"/>
                <a:gd name="T26" fmla="*/ 1654 w 2331"/>
                <a:gd name="T27" fmla="*/ 231 h 476"/>
                <a:gd name="T28" fmla="*/ 1628 w 2331"/>
                <a:gd name="T29" fmla="*/ 273 h 476"/>
                <a:gd name="T30" fmla="*/ 1581 w 2331"/>
                <a:gd name="T31" fmla="*/ 250 h 476"/>
                <a:gd name="T32" fmla="*/ 1570 w 2331"/>
                <a:gd name="T33" fmla="*/ 141 h 476"/>
                <a:gd name="T34" fmla="*/ 1534 w 2331"/>
                <a:gd name="T35" fmla="*/ 141 h 476"/>
                <a:gd name="T36" fmla="*/ 1499 w 2331"/>
                <a:gd name="T37" fmla="*/ 184 h 476"/>
                <a:gd name="T38" fmla="*/ 1475 w 2331"/>
                <a:gd name="T39" fmla="*/ 285 h 476"/>
                <a:gd name="T40" fmla="*/ 1428 w 2331"/>
                <a:gd name="T41" fmla="*/ 297 h 476"/>
                <a:gd name="T42" fmla="*/ 1428 w 2331"/>
                <a:gd name="T43" fmla="*/ 118 h 476"/>
                <a:gd name="T44" fmla="*/ 1355 w 2331"/>
                <a:gd name="T45" fmla="*/ 106 h 476"/>
                <a:gd name="T46" fmla="*/ 1343 w 2331"/>
                <a:gd name="T47" fmla="*/ 214 h 476"/>
                <a:gd name="T48" fmla="*/ 1320 w 2331"/>
                <a:gd name="T49" fmla="*/ 309 h 476"/>
                <a:gd name="T50" fmla="*/ 1296 w 2331"/>
                <a:gd name="T51" fmla="*/ 356 h 476"/>
                <a:gd name="T52" fmla="*/ 1280 w 2331"/>
                <a:gd name="T53" fmla="*/ 297 h 476"/>
                <a:gd name="T54" fmla="*/ 1237 w 2331"/>
                <a:gd name="T55" fmla="*/ 273 h 476"/>
                <a:gd name="T56" fmla="*/ 1195 w 2331"/>
                <a:gd name="T57" fmla="*/ 297 h 476"/>
                <a:gd name="T58" fmla="*/ 1171 w 2331"/>
                <a:gd name="T59" fmla="*/ 344 h 476"/>
                <a:gd name="T60" fmla="*/ 1141 w 2331"/>
                <a:gd name="T61" fmla="*/ 297 h 476"/>
                <a:gd name="T62" fmla="*/ 1105 w 2331"/>
                <a:gd name="T63" fmla="*/ 273 h 476"/>
                <a:gd name="T64" fmla="*/ 952 w 2331"/>
                <a:gd name="T65" fmla="*/ 344 h 476"/>
                <a:gd name="T66" fmla="*/ 903 w 2331"/>
                <a:gd name="T67" fmla="*/ 262 h 476"/>
                <a:gd name="T68" fmla="*/ 856 w 2331"/>
                <a:gd name="T69" fmla="*/ 59 h 476"/>
                <a:gd name="T70" fmla="*/ 750 w 2331"/>
                <a:gd name="T71" fmla="*/ 35 h 476"/>
                <a:gd name="T72" fmla="*/ 738 w 2331"/>
                <a:gd name="T73" fmla="*/ 141 h 476"/>
                <a:gd name="T74" fmla="*/ 726 w 2331"/>
                <a:gd name="T75" fmla="*/ 278 h 476"/>
                <a:gd name="T76" fmla="*/ 667 w 2331"/>
                <a:gd name="T77" fmla="*/ 273 h 476"/>
                <a:gd name="T78" fmla="*/ 618 w 2331"/>
                <a:gd name="T79" fmla="*/ 297 h 476"/>
                <a:gd name="T80" fmla="*/ 559 w 2331"/>
                <a:gd name="T81" fmla="*/ 320 h 476"/>
                <a:gd name="T82" fmla="*/ 523 w 2331"/>
                <a:gd name="T83" fmla="*/ 344 h 476"/>
                <a:gd name="T84" fmla="*/ 429 w 2331"/>
                <a:gd name="T85" fmla="*/ 339 h 476"/>
                <a:gd name="T86" fmla="*/ 380 w 2331"/>
                <a:gd name="T87" fmla="*/ 356 h 476"/>
                <a:gd name="T88" fmla="*/ 250 w 2331"/>
                <a:gd name="T89" fmla="*/ 356 h 476"/>
                <a:gd name="T90" fmla="*/ 179 w 2331"/>
                <a:gd name="T91" fmla="*/ 356 h 476"/>
                <a:gd name="T92" fmla="*/ 0 w 2331"/>
                <a:gd name="T93" fmla="*/ 415 h 476"/>
                <a:gd name="T94" fmla="*/ 142 w 2331"/>
                <a:gd name="T95" fmla="*/ 476 h 476"/>
                <a:gd name="T96" fmla="*/ 309 w 2331"/>
                <a:gd name="T97" fmla="*/ 476 h 476"/>
                <a:gd name="T98" fmla="*/ 488 w 2331"/>
                <a:gd name="T99" fmla="*/ 476 h 476"/>
                <a:gd name="T100" fmla="*/ 653 w 2331"/>
                <a:gd name="T101" fmla="*/ 476 h 476"/>
                <a:gd name="T102" fmla="*/ 832 w 2331"/>
                <a:gd name="T103" fmla="*/ 476 h 476"/>
                <a:gd name="T104" fmla="*/ 1023 w 2331"/>
                <a:gd name="T105" fmla="*/ 476 h 476"/>
                <a:gd name="T106" fmla="*/ 1178 w 2331"/>
                <a:gd name="T107" fmla="*/ 476 h 476"/>
                <a:gd name="T108" fmla="*/ 1367 w 2331"/>
                <a:gd name="T109" fmla="*/ 476 h 476"/>
                <a:gd name="T110" fmla="*/ 1546 w 2331"/>
                <a:gd name="T111" fmla="*/ 476 h 476"/>
                <a:gd name="T112" fmla="*/ 1713 w 2331"/>
                <a:gd name="T113" fmla="*/ 476 h 476"/>
                <a:gd name="T114" fmla="*/ 1892 w 2331"/>
                <a:gd name="T115" fmla="*/ 476 h 476"/>
                <a:gd name="T116" fmla="*/ 2081 w 2331"/>
                <a:gd name="T117" fmla="*/ 476 h 476"/>
                <a:gd name="T118" fmla="*/ 2236 w 2331"/>
                <a:gd name="T11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31" h="476">
                  <a:moveTo>
                    <a:pt x="2331" y="226"/>
                  </a:moveTo>
                  <a:lnTo>
                    <a:pt x="2331" y="226"/>
                  </a:lnTo>
                  <a:lnTo>
                    <a:pt x="2295" y="226"/>
                  </a:lnTo>
                  <a:lnTo>
                    <a:pt x="2295" y="226"/>
                  </a:lnTo>
                  <a:lnTo>
                    <a:pt x="2283" y="226"/>
                  </a:lnTo>
                  <a:lnTo>
                    <a:pt x="2283" y="226"/>
                  </a:lnTo>
                  <a:lnTo>
                    <a:pt x="2272" y="226"/>
                  </a:lnTo>
                  <a:lnTo>
                    <a:pt x="2272" y="226"/>
                  </a:lnTo>
                  <a:lnTo>
                    <a:pt x="2272" y="231"/>
                  </a:lnTo>
                  <a:lnTo>
                    <a:pt x="2272" y="238"/>
                  </a:lnTo>
                  <a:lnTo>
                    <a:pt x="2272" y="238"/>
                  </a:lnTo>
                  <a:lnTo>
                    <a:pt x="2267" y="238"/>
                  </a:lnTo>
                  <a:lnTo>
                    <a:pt x="2262" y="236"/>
                  </a:lnTo>
                  <a:lnTo>
                    <a:pt x="2260" y="238"/>
                  </a:lnTo>
                  <a:lnTo>
                    <a:pt x="2260" y="238"/>
                  </a:lnTo>
                  <a:lnTo>
                    <a:pt x="2260" y="250"/>
                  </a:lnTo>
                  <a:lnTo>
                    <a:pt x="2260" y="250"/>
                  </a:lnTo>
                  <a:lnTo>
                    <a:pt x="2260" y="262"/>
                  </a:lnTo>
                  <a:lnTo>
                    <a:pt x="2260" y="262"/>
                  </a:lnTo>
                  <a:lnTo>
                    <a:pt x="2260" y="273"/>
                  </a:lnTo>
                  <a:lnTo>
                    <a:pt x="2260" y="273"/>
                  </a:lnTo>
                  <a:lnTo>
                    <a:pt x="2260" y="297"/>
                  </a:lnTo>
                  <a:lnTo>
                    <a:pt x="2260" y="297"/>
                  </a:lnTo>
                  <a:lnTo>
                    <a:pt x="2260" y="344"/>
                  </a:lnTo>
                  <a:lnTo>
                    <a:pt x="2260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41" y="344"/>
                  </a:lnTo>
                  <a:lnTo>
                    <a:pt x="2236" y="344"/>
                  </a:lnTo>
                  <a:lnTo>
                    <a:pt x="2236" y="344"/>
                  </a:lnTo>
                  <a:lnTo>
                    <a:pt x="2236" y="332"/>
                  </a:lnTo>
                  <a:lnTo>
                    <a:pt x="2236" y="332"/>
                  </a:lnTo>
                  <a:lnTo>
                    <a:pt x="2236" y="320"/>
                  </a:lnTo>
                  <a:lnTo>
                    <a:pt x="2236" y="320"/>
                  </a:lnTo>
                  <a:lnTo>
                    <a:pt x="2236" y="273"/>
                  </a:lnTo>
                  <a:lnTo>
                    <a:pt x="2236" y="273"/>
                  </a:lnTo>
                  <a:lnTo>
                    <a:pt x="2225" y="273"/>
                  </a:lnTo>
                  <a:lnTo>
                    <a:pt x="2225" y="273"/>
                  </a:lnTo>
                  <a:lnTo>
                    <a:pt x="2213" y="273"/>
                  </a:lnTo>
                  <a:lnTo>
                    <a:pt x="2213" y="273"/>
                  </a:lnTo>
                  <a:lnTo>
                    <a:pt x="2201" y="273"/>
                  </a:lnTo>
                  <a:lnTo>
                    <a:pt x="2201" y="273"/>
                  </a:lnTo>
                  <a:lnTo>
                    <a:pt x="2194" y="273"/>
                  </a:lnTo>
                  <a:lnTo>
                    <a:pt x="2189" y="273"/>
                  </a:lnTo>
                  <a:lnTo>
                    <a:pt x="2189" y="273"/>
                  </a:lnTo>
                  <a:lnTo>
                    <a:pt x="2189" y="278"/>
                  </a:lnTo>
                  <a:lnTo>
                    <a:pt x="2189" y="285"/>
                  </a:lnTo>
                  <a:lnTo>
                    <a:pt x="2189" y="285"/>
                  </a:lnTo>
                  <a:lnTo>
                    <a:pt x="2187" y="285"/>
                  </a:lnTo>
                  <a:lnTo>
                    <a:pt x="2182" y="285"/>
                  </a:lnTo>
                  <a:lnTo>
                    <a:pt x="2177" y="285"/>
                  </a:lnTo>
                  <a:lnTo>
                    <a:pt x="2177" y="285"/>
                  </a:lnTo>
                  <a:lnTo>
                    <a:pt x="2177" y="273"/>
                  </a:lnTo>
                  <a:lnTo>
                    <a:pt x="2177" y="273"/>
                  </a:lnTo>
                  <a:lnTo>
                    <a:pt x="2177" y="262"/>
                  </a:lnTo>
                  <a:lnTo>
                    <a:pt x="2177" y="262"/>
                  </a:lnTo>
                  <a:lnTo>
                    <a:pt x="2177" y="255"/>
                  </a:lnTo>
                  <a:lnTo>
                    <a:pt x="2177" y="250"/>
                  </a:lnTo>
                  <a:lnTo>
                    <a:pt x="2177" y="250"/>
                  </a:lnTo>
                  <a:lnTo>
                    <a:pt x="2170" y="250"/>
                  </a:lnTo>
                  <a:lnTo>
                    <a:pt x="2166" y="250"/>
                  </a:lnTo>
                  <a:lnTo>
                    <a:pt x="2166" y="250"/>
                  </a:lnTo>
                  <a:lnTo>
                    <a:pt x="2166" y="243"/>
                  </a:lnTo>
                  <a:lnTo>
                    <a:pt x="2166" y="238"/>
                  </a:lnTo>
                  <a:lnTo>
                    <a:pt x="2166" y="238"/>
                  </a:lnTo>
                  <a:lnTo>
                    <a:pt x="2163" y="236"/>
                  </a:lnTo>
                  <a:lnTo>
                    <a:pt x="2159" y="238"/>
                  </a:lnTo>
                  <a:lnTo>
                    <a:pt x="2154" y="238"/>
                  </a:lnTo>
                  <a:lnTo>
                    <a:pt x="2154" y="238"/>
                  </a:lnTo>
                  <a:lnTo>
                    <a:pt x="2142" y="238"/>
                  </a:lnTo>
                  <a:lnTo>
                    <a:pt x="2142" y="238"/>
                  </a:lnTo>
                  <a:lnTo>
                    <a:pt x="2135" y="238"/>
                  </a:lnTo>
                  <a:lnTo>
                    <a:pt x="2130" y="238"/>
                  </a:lnTo>
                  <a:lnTo>
                    <a:pt x="2130" y="238"/>
                  </a:lnTo>
                  <a:lnTo>
                    <a:pt x="2128" y="240"/>
                  </a:lnTo>
                  <a:lnTo>
                    <a:pt x="2128" y="243"/>
                  </a:lnTo>
                  <a:lnTo>
                    <a:pt x="2130" y="250"/>
                  </a:lnTo>
                  <a:lnTo>
                    <a:pt x="2130" y="250"/>
                  </a:lnTo>
                  <a:lnTo>
                    <a:pt x="2116" y="250"/>
                  </a:lnTo>
                  <a:lnTo>
                    <a:pt x="2116" y="250"/>
                  </a:lnTo>
                  <a:lnTo>
                    <a:pt x="2111" y="250"/>
                  </a:lnTo>
                  <a:lnTo>
                    <a:pt x="2104" y="250"/>
                  </a:lnTo>
                  <a:lnTo>
                    <a:pt x="2104" y="250"/>
                  </a:lnTo>
                  <a:lnTo>
                    <a:pt x="2104" y="255"/>
                  </a:lnTo>
                  <a:lnTo>
                    <a:pt x="2104" y="262"/>
                  </a:lnTo>
                  <a:lnTo>
                    <a:pt x="2104" y="262"/>
                  </a:lnTo>
                  <a:lnTo>
                    <a:pt x="2104" y="266"/>
                  </a:lnTo>
                  <a:lnTo>
                    <a:pt x="2104" y="273"/>
                  </a:lnTo>
                  <a:lnTo>
                    <a:pt x="2104" y="273"/>
                  </a:lnTo>
                  <a:lnTo>
                    <a:pt x="2104" y="285"/>
                  </a:lnTo>
                  <a:lnTo>
                    <a:pt x="2104" y="285"/>
                  </a:lnTo>
                  <a:lnTo>
                    <a:pt x="2104" y="309"/>
                  </a:lnTo>
                  <a:lnTo>
                    <a:pt x="2104" y="309"/>
                  </a:lnTo>
                  <a:lnTo>
                    <a:pt x="2100" y="309"/>
                  </a:lnTo>
                  <a:lnTo>
                    <a:pt x="2093" y="309"/>
                  </a:lnTo>
                  <a:lnTo>
                    <a:pt x="2093" y="309"/>
                  </a:lnTo>
                  <a:lnTo>
                    <a:pt x="2093" y="304"/>
                  </a:lnTo>
                  <a:lnTo>
                    <a:pt x="2093" y="297"/>
                  </a:lnTo>
                  <a:lnTo>
                    <a:pt x="2093" y="297"/>
                  </a:lnTo>
                  <a:lnTo>
                    <a:pt x="2088" y="297"/>
                  </a:lnTo>
                  <a:lnTo>
                    <a:pt x="2081" y="297"/>
                  </a:lnTo>
                  <a:lnTo>
                    <a:pt x="2081" y="297"/>
                  </a:lnTo>
                  <a:lnTo>
                    <a:pt x="2081" y="295"/>
                  </a:lnTo>
                  <a:lnTo>
                    <a:pt x="2081" y="292"/>
                  </a:lnTo>
                  <a:lnTo>
                    <a:pt x="2081" y="285"/>
                  </a:lnTo>
                  <a:lnTo>
                    <a:pt x="2081" y="285"/>
                  </a:lnTo>
                  <a:lnTo>
                    <a:pt x="2078" y="285"/>
                  </a:lnTo>
                  <a:lnTo>
                    <a:pt x="2076" y="285"/>
                  </a:lnTo>
                  <a:lnTo>
                    <a:pt x="2069" y="285"/>
                  </a:lnTo>
                  <a:lnTo>
                    <a:pt x="2069" y="285"/>
                  </a:lnTo>
                  <a:lnTo>
                    <a:pt x="2069" y="283"/>
                  </a:lnTo>
                  <a:lnTo>
                    <a:pt x="2069" y="278"/>
                  </a:lnTo>
                  <a:lnTo>
                    <a:pt x="2069" y="273"/>
                  </a:lnTo>
                  <a:lnTo>
                    <a:pt x="2069" y="273"/>
                  </a:lnTo>
                  <a:lnTo>
                    <a:pt x="2069" y="266"/>
                  </a:lnTo>
                  <a:lnTo>
                    <a:pt x="2071" y="264"/>
                  </a:lnTo>
                  <a:lnTo>
                    <a:pt x="2069" y="262"/>
                  </a:lnTo>
                  <a:lnTo>
                    <a:pt x="2069" y="262"/>
                  </a:lnTo>
                  <a:lnTo>
                    <a:pt x="2057" y="262"/>
                  </a:lnTo>
                  <a:lnTo>
                    <a:pt x="2057" y="262"/>
                  </a:lnTo>
                  <a:lnTo>
                    <a:pt x="2057" y="266"/>
                  </a:lnTo>
                  <a:lnTo>
                    <a:pt x="2057" y="273"/>
                  </a:lnTo>
                  <a:lnTo>
                    <a:pt x="2057" y="273"/>
                  </a:lnTo>
                  <a:lnTo>
                    <a:pt x="2057" y="297"/>
                  </a:lnTo>
                  <a:lnTo>
                    <a:pt x="2057" y="297"/>
                  </a:lnTo>
                  <a:lnTo>
                    <a:pt x="2053" y="297"/>
                  </a:lnTo>
                  <a:lnTo>
                    <a:pt x="2048" y="297"/>
                  </a:lnTo>
                  <a:lnTo>
                    <a:pt x="2046" y="297"/>
                  </a:lnTo>
                  <a:lnTo>
                    <a:pt x="2046" y="297"/>
                  </a:lnTo>
                  <a:lnTo>
                    <a:pt x="2046" y="304"/>
                  </a:lnTo>
                  <a:lnTo>
                    <a:pt x="2046" y="309"/>
                  </a:lnTo>
                  <a:lnTo>
                    <a:pt x="2046" y="309"/>
                  </a:lnTo>
                  <a:lnTo>
                    <a:pt x="2041" y="309"/>
                  </a:lnTo>
                  <a:lnTo>
                    <a:pt x="2034" y="309"/>
                  </a:lnTo>
                  <a:lnTo>
                    <a:pt x="2034" y="309"/>
                  </a:lnTo>
                  <a:lnTo>
                    <a:pt x="2027" y="309"/>
                  </a:lnTo>
                  <a:lnTo>
                    <a:pt x="2022" y="309"/>
                  </a:lnTo>
                  <a:lnTo>
                    <a:pt x="2022" y="309"/>
                  </a:lnTo>
                  <a:lnTo>
                    <a:pt x="2022" y="311"/>
                  </a:lnTo>
                  <a:lnTo>
                    <a:pt x="2022" y="316"/>
                  </a:lnTo>
                  <a:lnTo>
                    <a:pt x="2022" y="320"/>
                  </a:lnTo>
                  <a:lnTo>
                    <a:pt x="2022" y="320"/>
                  </a:lnTo>
                  <a:lnTo>
                    <a:pt x="1998" y="320"/>
                  </a:lnTo>
                  <a:lnTo>
                    <a:pt x="1998" y="320"/>
                  </a:lnTo>
                  <a:lnTo>
                    <a:pt x="1951" y="320"/>
                  </a:lnTo>
                  <a:lnTo>
                    <a:pt x="1951" y="320"/>
                  </a:lnTo>
                  <a:lnTo>
                    <a:pt x="1951" y="309"/>
                  </a:lnTo>
                  <a:lnTo>
                    <a:pt x="1951" y="309"/>
                  </a:lnTo>
                  <a:lnTo>
                    <a:pt x="1951" y="285"/>
                  </a:lnTo>
                  <a:lnTo>
                    <a:pt x="1951" y="285"/>
                  </a:lnTo>
                  <a:lnTo>
                    <a:pt x="1951" y="273"/>
                  </a:lnTo>
                  <a:lnTo>
                    <a:pt x="1951" y="273"/>
                  </a:lnTo>
                  <a:lnTo>
                    <a:pt x="1951" y="250"/>
                  </a:lnTo>
                  <a:lnTo>
                    <a:pt x="1951" y="250"/>
                  </a:lnTo>
                  <a:lnTo>
                    <a:pt x="1951" y="238"/>
                  </a:lnTo>
                  <a:lnTo>
                    <a:pt x="1951" y="238"/>
                  </a:lnTo>
                  <a:lnTo>
                    <a:pt x="1951" y="214"/>
                  </a:lnTo>
                  <a:lnTo>
                    <a:pt x="1951" y="214"/>
                  </a:lnTo>
                  <a:lnTo>
                    <a:pt x="1951" y="203"/>
                  </a:lnTo>
                  <a:lnTo>
                    <a:pt x="1951" y="203"/>
                  </a:lnTo>
                  <a:lnTo>
                    <a:pt x="1951" y="179"/>
                  </a:lnTo>
                  <a:lnTo>
                    <a:pt x="1951" y="179"/>
                  </a:lnTo>
                  <a:lnTo>
                    <a:pt x="1951" y="153"/>
                  </a:lnTo>
                  <a:lnTo>
                    <a:pt x="1951" y="153"/>
                  </a:lnTo>
                  <a:lnTo>
                    <a:pt x="1944" y="153"/>
                  </a:lnTo>
                  <a:lnTo>
                    <a:pt x="1942" y="156"/>
                  </a:lnTo>
                  <a:lnTo>
                    <a:pt x="1939" y="153"/>
                  </a:lnTo>
                  <a:lnTo>
                    <a:pt x="1939" y="153"/>
                  </a:lnTo>
                  <a:lnTo>
                    <a:pt x="1939" y="148"/>
                  </a:lnTo>
                  <a:lnTo>
                    <a:pt x="1939" y="141"/>
                  </a:lnTo>
                  <a:lnTo>
                    <a:pt x="1939" y="141"/>
                  </a:lnTo>
                  <a:lnTo>
                    <a:pt x="1932" y="141"/>
                  </a:lnTo>
                  <a:lnTo>
                    <a:pt x="1928" y="141"/>
                  </a:lnTo>
                  <a:lnTo>
                    <a:pt x="1928" y="141"/>
                  </a:lnTo>
                  <a:lnTo>
                    <a:pt x="1916" y="141"/>
                  </a:lnTo>
                  <a:lnTo>
                    <a:pt x="1916" y="141"/>
                  </a:lnTo>
                  <a:lnTo>
                    <a:pt x="1904" y="141"/>
                  </a:lnTo>
                  <a:lnTo>
                    <a:pt x="1904" y="141"/>
                  </a:lnTo>
                  <a:lnTo>
                    <a:pt x="1904" y="148"/>
                  </a:lnTo>
                  <a:lnTo>
                    <a:pt x="1904" y="153"/>
                  </a:lnTo>
                  <a:lnTo>
                    <a:pt x="1904" y="153"/>
                  </a:lnTo>
                  <a:lnTo>
                    <a:pt x="1892" y="153"/>
                  </a:lnTo>
                  <a:lnTo>
                    <a:pt x="1892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66" y="153"/>
                  </a:lnTo>
                  <a:lnTo>
                    <a:pt x="1866" y="153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796" y="153"/>
                  </a:lnTo>
                  <a:lnTo>
                    <a:pt x="1796" y="153"/>
                  </a:lnTo>
                  <a:lnTo>
                    <a:pt x="1796" y="165"/>
                  </a:lnTo>
                  <a:lnTo>
                    <a:pt x="1796" y="165"/>
                  </a:lnTo>
                  <a:lnTo>
                    <a:pt x="1796" y="191"/>
                  </a:lnTo>
                  <a:lnTo>
                    <a:pt x="1796" y="191"/>
                  </a:lnTo>
                  <a:lnTo>
                    <a:pt x="1796" y="238"/>
                  </a:lnTo>
                  <a:lnTo>
                    <a:pt x="1796" y="238"/>
                  </a:lnTo>
                  <a:lnTo>
                    <a:pt x="1796" y="262"/>
                  </a:lnTo>
                  <a:lnTo>
                    <a:pt x="1796" y="262"/>
                  </a:lnTo>
                  <a:lnTo>
                    <a:pt x="1796" y="273"/>
                  </a:lnTo>
                  <a:lnTo>
                    <a:pt x="1796" y="273"/>
                  </a:lnTo>
                  <a:lnTo>
                    <a:pt x="1796" y="297"/>
                  </a:lnTo>
                  <a:lnTo>
                    <a:pt x="1796" y="297"/>
                  </a:lnTo>
                  <a:lnTo>
                    <a:pt x="1784" y="297"/>
                  </a:lnTo>
                  <a:lnTo>
                    <a:pt x="1784" y="297"/>
                  </a:lnTo>
                  <a:lnTo>
                    <a:pt x="1760" y="297"/>
                  </a:lnTo>
                  <a:lnTo>
                    <a:pt x="1760" y="297"/>
                  </a:lnTo>
                  <a:lnTo>
                    <a:pt x="1760" y="290"/>
                  </a:lnTo>
                  <a:lnTo>
                    <a:pt x="1760" y="287"/>
                  </a:lnTo>
                  <a:lnTo>
                    <a:pt x="1760" y="285"/>
                  </a:lnTo>
                  <a:lnTo>
                    <a:pt x="1760" y="285"/>
                  </a:lnTo>
                  <a:lnTo>
                    <a:pt x="1756" y="285"/>
                  </a:lnTo>
                  <a:lnTo>
                    <a:pt x="1749" y="285"/>
                  </a:lnTo>
                  <a:lnTo>
                    <a:pt x="1749" y="285"/>
                  </a:lnTo>
                  <a:lnTo>
                    <a:pt x="1737" y="285"/>
                  </a:lnTo>
                  <a:lnTo>
                    <a:pt x="1737" y="285"/>
                  </a:lnTo>
                  <a:lnTo>
                    <a:pt x="1725" y="285"/>
                  </a:lnTo>
                  <a:lnTo>
                    <a:pt x="1725" y="285"/>
                  </a:lnTo>
                  <a:lnTo>
                    <a:pt x="1725" y="278"/>
                  </a:lnTo>
                  <a:lnTo>
                    <a:pt x="1725" y="276"/>
                  </a:lnTo>
                  <a:lnTo>
                    <a:pt x="1725" y="273"/>
                  </a:lnTo>
                  <a:lnTo>
                    <a:pt x="1725" y="273"/>
                  </a:lnTo>
                  <a:lnTo>
                    <a:pt x="1723" y="273"/>
                  </a:lnTo>
                  <a:lnTo>
                    <a:pt x="1718" y="273"/>
                  </a:lnTo>
                  <a:lnTo>
                    <a:pt x="1713" y="273"/>
                  </a:lnTo>
                  <a:lnTo>
                    <a:pt x="1713" y="273"/>
                  </a:lnTo>
                  <a:lnTo>
                    <a:pt x="1706" y="273"/>
                  </a:lnTo>
                  <a:lnTo>
                    <a:pt x="1704" y="273"/>
                  </a:lnTo>
                  <a:lnTo>
                    <a:pt x="1702" y="273"/>
                  </a:lnTo>
                  <a:lnTo>
                    <a:pt x="1702" y="273"/>
                  </a:lnTo>
                  <a:lnTo>
                    <a:pt x="1699" y="271"/>
                  </a:lnTo>
                  <a:lnTo>
                    <a:pt x="1702" y="266"/>
                  </a:lnTo>
                  <a:lnTo>
                    <a:pt x="1702" y="262"/>
                  </a:lnTo>
                  <a:lnTo>
                    <a:pt x="1702" y="262"/>
                  </a:lnTo>
                  <a:lnTo>
                    <a:pt x="1702" y="255"/>
                  </a:lnTo>
                  <a:lnTo>
                    <a:pt x="1702" y="250"/>
                  </a:lnTo>
                  <a:lnTo>
                    <a:pt x="1702" y="250"/>
                  </a:lnTo>
                  <a:lnTo>
                    <a:pt x="1702" y="243"/>
                  </a:lnTo>
                  <a:lnTo>
                    <a:pt x="1702" y="238"/>
                  </a:lnTo>
                  <a:lnTo>
                    <a:pt x="1702" y="238"/>
                  </a:lnTo>
                  <a:lnTo>
                    <a:pt x="1690" y="238"/>
                  </a:lnTo>
                  <a:lnTo>
                    <a:pt x="1690" y="238"/>
                  </a:lnTo>
                  <a:lnTo>
                    <a:pt x="1683" y="238"/>
                  </a:lnTo>
                  <a:lnTo>
                    <a:pt x="1678" y="238"/>
                  </a:lnTo>
                  <a:lnTo>
                    <a:pt x="1678" y="238"/>
                  </a:lnTo>
                  <a:lnTo>
                    <a:pt x="1676" y="236"/>
                  </a:lnTo>
                  <a:lnTo>
                    <a:pt x="1678" y="231"/>
                  </a:lnTo>
                  <a:lnTo>
                    <a:pt x="1678" y="226"/>
                  </a:lnTo>
                  <a:lnTo>
                    <a:pt x="1678" y="226"/>
                  </a:lnTo>
                  <a:lnTo>
                    <a:pt x="1654" y="226"/>
                  </a:lnTo>
                  <a:lnTo>
                    <a:pt x="1654" y="226"/>
                  </a:lnTo>
                  <a:lnTo>
                    <a:pt x="1654" y="231"/>
                  </a:lnTo>
                  <a:lnTo>
                    <a:pt x="1654" y="236"/>
                  </a:lnTo>
                  <a:lnTo>
                    <a:pt x="1654" y="238"/>
                  </a:lnTo>
                  <a:lnTo>
                    <a:pt x="1654" y="238"/>
                  </a:lnTo>
                  <a:lnTo>
                    <a:pt x="1652" y="238"/>
                  </a:lnTo>
                  <a:lnTo>
                    <a:pt x="1647" y="238"/>
                  </a:lnTo>
                  <a:lnTo>
                    <a:pt x="1643" y="238"/>
                  </a:lnTo>
                  <a:lnTo>
                    <a:pt x="1643" y="238"/>
                  </a:lnTo>
                  <a:lnTo>
                    <a:pt x="1636" y="238"/>
                  </a:lnTo>
                  <a:lnTo>
                    <a:pt x="1631" y="236"/>
                  </a:lnTo>
                  <a:lnTo>
                    <a:pt x="1628" y="238"/>
                  </a:lnTo>
                  <a:lnTo>
                    <a:pt x="1628" y="238"/>
                  </a:lnTo>
                  <a:lnTo>
                    <a:pt x="1628" y="243"/>
                  </a:lnTo>
                  <a:lnTo>
                    <a:pt x="1628" y="250"/>
                  </a:lnTo>
                  <a:lnTo>
                    <a:pt x="1628" y="250"/>
                  </a:lnTo>
                  <a:lnTo>
                    <a:pt x="1628" y="255"/>
                  </a:lnTo>
                  <a:lnTo>
                    <a:pt x="1628" y="262"/>
                  </a:lnTo>
                  <a:lnTo>
                    <a:pt x="1628" y="262"/>
                  </a:lnTo>
                  <a:lnTo>
                    <a:pt x="1628" y="273"/>
                  </a:lnTo>
                  <a:lnTo>
                    <a:pt x="1628" y="273"/>
                  </a:lnTo>
                  <a:lnTo>
                    <a:pt x="1631" y="280"/>
                  </a:lnTo>
                  <a:lnTo>
                    <a:pt x="1628" y="285"/>
                  </a:lnTo>
                  <a:lnTo>
                    <a:pt x="1628" y="285"/>
                  </a:lnTo>
                  <a:lnTo>
                    <a:pt x="1624" y="285"/>
                  </a:lnTo>
                  <a:lnTo>
                    <a:pt x="1617" y="285"/>
                  </a:lnTo>
                  <a:lnTo>
                    <a:pt x="1617" y="285"/>
                  </a:lnTo>
                  <a:lnTo>
                    <a:pt x="1617" y="278"/>
                  </a:lnTo>
                  <a:lnTo>
                    <a:pt x="1617" y="273"/>
                  </a:lnTo>
                  <a:lnTo>
                    <a:pt x="1617" y="273"/>
                  </a:lnTo>
                  <a:lnTo>
                    <a:pt x="1593" y="273"/>
                  </a:lnTo>
                  <a:lnTo>
                    <a:pt x="1593" y="273"/>
                  </a:lnTo>
                  <a:lnTo>
                    <a:pt x="1588" y="273"/>
                  </a:lnTo>
                  <a:lnTo>
                    <a:pt x="1581" y="273"/>
                  </a:lnTo>
                  <a:lnTo>
                    <a:pt x="1581" y="273"/>
                  </a:lnTo>
                  <a:lnTo>
                    <a:pt x="1581" y="262"/>
                  </a:lnTo>
                  <a:lnTo>
                    <a:pt x="1581" y="262"/>
                  </a:lnTo>
                  <a:lnTo>
                    <a:pt x="1581" y="250"/>
                  </a:lnTo>
                  <a:lnTo>
                    <a:pt x="1581" y="250"/>
                  </a:lnTo>
                  <a:lnTo>
                    <a:pt x="1581" y="238"/>
                  </a:lnTo>
                  <a:lnTo>
                    <a:pt x="1581" y="238"/>
                  </a:lnTo>
                  <a:lnTo>
                    <a:pt x="1581" y="191"/>
                  </a:lnTo>
                  <a:lnTo>
                    <a:pt x="1581" y="191"/>
                  </a:lnTo>
                  <a:lnTo>
                    <a:pt x="1581" y="179"/>
                  </a:lnTo>
                  <a:lnTo>
                    <a:pt x="1581" y="179"/>
                  </a:lnTo>
                  <a:lnTo>
                    <a:pt x="1581" y="172"/>
                  </a:lnTo>
                  <a:lnTo>
                    <a:pt x="1581" y="165"/>
                  </a:lnTo>
                  <a:lnTo>
                    <a:pt x="1581" y="165"/>
                  </a:lnTo>
                  <a:lnTo>
                    <a:pt x="1577" y="165"/>
                  </a:lnTo>
                  <a:lnTo>
                    <a:pt x="1570" y="165"/>
                  </a:lnTo>
                  <a:lnTo>
                    <a:pt x="1570" y="165"/>
                  </a:lnTo>
                  <a:lnTo>
                    <a:pt x="1570" y="153"/>
                  </a:lnTo>
                  <a:lnTo>
                    <a:pt x="1570" y="153"/>
                  </a:lnTo>
                  <a:lnTo>
                    <a:pt x="1570" y="148"/>
                  </a:lnTo>
                  <a:lnTo>
                    <a:pt x="1570" y="141"/>
                  </a:lnTo>
                  <a:lnTo>
                    <a:pt x="1570" y="141"/>
                  </a:lnTo>
                  <a:lnTo>
                    <a:pt x="1565" y="141"/>
                  </a:lnTo>
                  <a:lnTo>
                    <a:pt x="1558" y="141"/>
                  </a:lnTo>
                  <a:lnTo>
                    <a:pt x="1558" y="141"/>
                  </a:lnTo>
                  <a:lnTo>
                    <a:pt x="1558" y="139"/>
                  </a:lnTo>
                  <a:lnTo>
                    <a:pt x="1558" y="137"/>
                  </a:lnTo>
                  <a:lnTo>
                    <a:pt x="1558" y="130"/>
                  </a:lnTo>
                  <a:lnTo>
                    <a:pt x="1558" y="130"/>
                  </a:lnTo>
                  <a:lnTo>
                    <a:pt x="1558" y="106"/>
                  </a:lnTo>
                  <a:lnTo>
                    <a:pt x="1558" y="106"/>
                  </a:lnTo>
                  <a:lnTo>
                    <a:pt x="1534" y="106"/>
                  </a:lnTo>
                  <a:lnTo>
                    <a:pt x="1534" y="106"/>
                  </a:lnTo>
                  <a:lnTo>
                    <a:pt x="1534" y="118"/>
                  </a:lnTo>
                  <a:lnTo>
                    <a:pt x="1534" y="118"/>
                  </a:lnTo>
                  <a:lnTo>
                    <a:pt x="1534" y="130"/>
                  </a:lnTo>
                  <a:lnTo>
                    <a:pt x="1534" y="130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27" y="141"/>
                  </a:lnTo>
                  <a:lnTo>
                    <a:pt x="1522" y="141"/>
                  </a:lnTo>
                  <a:lnTo>
                    <a:pt x="1522" y="141"/>
                  </a:lnTo>
                  <a:lnTo>
                    <a:pt x="1522" y="148"/>
                  </a:lnTo>
                  <a:lnTo>
                    <a:pt x="1522" y="153"/>
                  </a:lnTo>
                  <a:lnTo>
                    <a:pt x="1522" y="153"/>
                  </a:lnTo>
                  <a:lnTo>
                    <a:pt x="1515" y="153"/>
                  </a:lnTo>
                  <a:lnTo>
                    <a:pt x="1511" y="153"/>
                  </a:lnTo>
                  <a:lnTo>
                    <a:pt x="1511" y="153"/>
                  </a:lnTo>
                  <a:lnTo>
                    <a:pt x="1511" y="160"/>
                  </a:lnTo>
                  <a:lnTo>
                    <a:pt x="1511" y="165"/>
                  </a:lnTo>
                  <a:lnTo>
                    <a:pt x="1511" y="165"/>
                  </a:lnTo>
                  <a:lnTo>
                    <a:pt x="1511" y="179"/>
                  </a:lnTo>
                  <a:lnTo>
                    <a:pt x="1511" y="179"/>
                  </a:lnTo>
                  <a:lnTo>
                    <a:pt x="1504" y="177"/>
                  </a:lnTo>
                  <a:lnTo>
                    <a:pt x="1499" y="179"/>
                  </a:lnTo>
                  <a:lnTo>
                    <a:pt x="1499" y="179"/>
                  </a:lnTo>
                  <a:lnTo>
                    <a:pt x="1499" y="184"/>
                  </a:lnTo>
                  <a:lnTo>
                    <a:pt x="1499" y="191"/>
                  </a:lnTo>
                  <a:lnTo>
                    <a:pt x="1499" y="191"/>
                  </a:lnTo>
                  <a:lnTo>
                    <a:pt x="1499" y="203"/>
                  </a:lnTo>
                  <a:lnTo>
                    <a:pt x="1499" y="203"/>
                  </a:lnTo>
                  <a:lnTo>
                    <a:pt x="1499" y="226"/>
                  </a:lnTo>
                  <a:lnTo>
                    <a:pt x="1499" y="226"/>
                  </a:lnTo>
                  <a:lnTo>
                    <a:pt x="1499" y="273"/>
                  </a:lnTo>
                  <a:lnTo>
                    <a:pt x="1499" y="273"/>
                  </a:lnTo>
                  <a:lnTo>
                    <a:pt x="1492" y="273"/>
                  </a:lnTo>
                  <a:lnTo>
                    <a:pt x="1489" y="273"/>
                  </a:lnTo>
                  <a:lnTo>
                    <a:pt x="1487" y="273"/>
                  </a:lnTo>
                  <a:lnTo>
                    <a:pt x="1487" y="273"/>
                  </a:lnTo>
                  <a:lnTo>
                    <a:pt x="1487" y="280"/>
                  </a:lnTo>
                  <a:lnTo>
                    <a:pt x="1487" y="285"/>
                  </a:lnTo>
                  <a:lnTo>
                    <a:pt x="1487" y="285"/>
                  </a:lnTo>
                  <a:lnTo>
                    <a:pt x="1480" y="285"/>
                  </a:lnTo>
                  <a:lnTo>
                    <a:pt x="1475" y="285"/>
                  </a:lnTo>
                  <a:lnTo>
                    <a:pt x="1475" y="285"/>
                  </a:lnTo>
                  <a:lnTo>
                    <a:pt x="1468" y="285"/>
                  </a:lnTo>
                  <a:lnTo>
                    <a:pt x="1464" y="285"/>
                  </a:lnTo>
                  <a:lnTo>
                    <a:pt x="1464" y="285"/>
                  </a:lnTo>
                  <a:lnTo>
                    <a:pt x="1464" y="287"/>
                  </a:lnTo>
                  <a:lnTo>
                    <a:pt x="1464" y="290"/>
                  </a:lnTo>
                  <a:lnTo>
                    <a:pt x="1464" y="297"/>
                  </a:lnTo>
                  <a:lnTo>
                    <a:pt x="1464" y="297"/>
                  </a:lnTo>
                  <a:lnTo>
                    <a:pt x="1456" y="297"/>
                  </a:lnTo>
                  <a:lnTo>
                    <a:pt x="1452" y="297"/>
                  </a:lnTo>
                  <a:lnTo>
                    <a:pt x="1452" y="297"/>
                  </a:lnTo>
                  <a:lnTo>
                    <a:pt x="1452" y="302"/>
                  </a:lnTo>
                  <a:lnTo>
                    <a:pt x="1452" y="309"/>
                  </a:lnTo>
                  <a:lnTo>
                    <a:pt x="1452" y="309"/>
                  </a:lnTo>
                  <a:lnTo>
                    <a:pt x="1452" y="320"/>
                  </a:lnTo>
                  <a:lnTo>
                    <a:pt x="1452" y="320"/>
                  </a:lnTo>
                  <a:lnTo>
                    <a:pt x="1428" y="320"/>
                  </a:lnTo>
                  <a:lnTo>
                    <a:pt x="1428" y="320"/>
                  </a:lnTo>
                  <a:lnTo>
                    <a:pt x="1428" y="297"/>
                  </a:lnTo>
                  <a:lnTo>
                    <a:pt x="1428" y="297"/>
                  </a:lnTo>
                  <a:lnTo>
                    <a:pt x="1428" y="285"/>
                  </a:lnTo>
                  <a:lnTo>
                    <a:pt x="1428" y="285"/>
                  </a:lnTo>
                  <a:lnTo>
                    <a:pt x="1428" y="262"/>
                  </a:lnTo>
                  <a:lnTo>
                    <a:pt x="1428" y="262"/>
                  </a:lnTo>
                  <a:lnTo>
                    <a:pt x="1428" y="214"/>
                  </a:lnTo>
                  <a:lnTo>
                    <a:pt x="1428" y="214"/>
                  </a:lnTo>
                  <a:lnTo>
                    <a:pt x="1428" y="191"/>
                  </a:lnTo>
                  <a:lnTo>
                    <a:pt x="1428" y="191"/>
                  </a:lnTo>
                  <a:lnTo>
                    <a:pt x="1428" y="179"/>
                  </a:lnTo>
                  <a:lnTo>
                    <a:pt x="1428" y="179"/>
                  </a:lnTo>
                  <a:lnTo>
                    <a:pt x="1428" y="153"/>
                  </a:lnTo>
                  <a:lnTo>
                    <a:pt x="1428" y="153"/>
                  </a:lnTo>
                  <a:lnTo>
                    <a:pt x="1428" y="141"/>
                  </a:lnTo>
                  <a:lnTo>
                    <a:pt x="1428" y="141"/>
                  </a:lnTo>
                  <a:lnTo>
                    <a:pt x="1428" y="130"/>
                  </a:lnTo>
                  <a:lnTo>
                    <a:pt x="1428" y="130"/>
                  </a:lnTo>
                  <a:lnTo>
                    <a:pt x="1428" y="118"/>
                  </a:lnTo>
                  <a:lnTo>
                    <a:pt x="1428" y="118"/>
                  </a:lnTo>
                  <a:lnTo>
                    <a:pt x="1421" y="118"/>
                  </a:lnTo>
                  <a:lnTo>
                    <a:pt x="1416" y="118"/>
                  </a:lnTo>
                  <a:lnTo>
                    <a:pt x="1416" y="118"/>
                  </a:lnTo>
                  <a:lnTo>
                    <a:pt x="1416" y="106"/>
                  </a:lnTo>
                  <a:lnTo>
                    <a:pt x="1416" y="106"/>
                  </a:lnTo>
                  <a:lnTo>
                    <a:pt x="1416" y="94"/>
                  </a:lnTo>
                  <a:lnTo>
                    <a:pt x="1416" y="94"/>
                  </a:lnTo>
                  <a:lnTo>
                    <a:pt x="1390" y="94"/>
                  </a:lnTo>
                  <a:lnTo>
                    <a:pt x="1390" y="94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2" y="94"/>
                  </a:lnTo>
                  <a:lnTo>
                    <a:pt x="1358" y="94"/>
                  </a:lnTo>
                  <a:lnTo>
                    <a:pt x="1355" y="94"/>
                  </a:lnTo>
                  <a:lnTo>
                    <a:pt x="1355" y="94"/>
                  </a:lnTo>
                  <a:lnTo>
                    <a:pt x="1355" y="101"/>
                  </a:lnTo>
                  <a:lnTo>
                    <a:pt x="1355" y="106"/>
                  </a:lnTo>
                  <a:lnTo>
                    <a:pt x="1355" y="106"/>
                  </a:lnTo>
                  <a:lnTo>
                    <a:pt x="1358" y="113"/>
                  </a:lnTo>
                  <a:lnTo>
                    <a:pt x="1355" y="118"/>
                  </a:lnTo>
                  <a:lnTo>
                    <a:pt x="1355" y="118"/>
                  </a:lnTo>
                  <a:lnTo>
                    <a:pt x="1350" y="118"/>
                  </a:lnTo>
                  <a:lnTo>
                    <a:pt x="1343" y="118"/>
                  </a:lnTo>
                  <a:lnTo>
                    <a:pt x="1343" y="118"/>
                  </a:lnTo>
                  <a:lnTo>
                    <a:pt x="1343" y="130"/>
                  </a:lnTo>
                  <a:lnTo>
                    <a:pt x="1343" y="130"/>
                  </a:lnTo>
                  <a:lnTo>
                    <a:pt x="1343" y="141"/>
                  </a:lnTo>
                  <a:lnTo>
                    <a:pt x="1343" y="141"/>
                  </a:lnTo>
                  <a:lnTo>
                    <a:pt x="1343" y="153"/>
                  </a:lnTo>
                  <a:lnTo>
                    <a:pt x="1343" y="153"/>
                  </a:lnTo>
                  <a:lnTo>
                    <a:pt x="1343" y="179"/>
                  </a:lnTo>
                  <a:lnTo>
                    <a:pt x="1343" y="179"/>
                  </a:lnTo>
                  <a:lnTo>
                    <a:pt x="1343" y="191"/>
                  </a:lnTo>
                  <a:lnTo>
                    <a:pt x="1343" y="191"/>
                  </a:lnTo>
                  <a:lnTo>
                    <a:pt x="1343" y="214"/>
                  </a:lnTo>
                  <a:lnTo>
                    <a:pt x="1343" y="214"/>
                  </a:lnTo>
                  <a:lnTo>
                    <a:pt x="1343" y="262"/>
                  </a:lnTo>
                  <a:lnTo>
                    <a:pt x="1343" y="262"/>
                  </a:lnTo>
                  <a:lnTo>
                    <a:pt x="1343" y="273"/>
                  </a:lnTo>
                  <a:lnTo>
                    <a:pt x="1343" y="273"/>
                  </a:lnTo>
                  <a:lnTo>
                    <a:pt x="1339" y="273"/>
                  </a:lnTo>
                  <a:lnTo>
                    <a:pt x="1332" y="273"/>
                  </a:lnTo>
                  <a:lnTo>
                    <a:pt x="1332" y="273"/>
                  </a:lnTo>
                  <a:lnTo>
                    <a:pt x="1332" y="278"/>
                  </a:lnTo>
                  <a:lnTo>
                    <a:pt x="1332" y="285"/>
                  </a:lnTo>
                  <a:lnTo>
                    <a:pt x="1332" y="285"/>
                  </a:lnTo>
                  <a:lnTo>
                    <a:pt x="1329" y="285"/>
                  </a:lnTo>
                  <a:lnTo>
                    <a:pt x="1327" y="285"/>
                  </a:lnTo>
                  <a:lnTo>
                    <a:pt x="1320" y="285"/>
                  </a:lnTo>
                  <a:lnTo>
                    <a:pt x="1320" y="285"/>
                  </a:lnTo>
                  <a:lnTo>
                    <a:pt x="1320" y="297"/>
                  </a:lnTo>
                  <a:lnTo>
                    <a:pt x="1320" y="297"/>
                  </a:lnTo>
                  <a:lnTo>
                    <a:pt x="1320" y="309"/>
                  </a:lnTo>
                  <a:lnTo>
                    <a:pt x="1320" y="309"/>
                  </a:lnTo>
                  <a:lnTo>
                    <a:pt x="1320" y="320"/>
                  </a:lnTo>
                  <a:lnTo>
                    <a:pt x="1320" y="320"/>
                  </a:lnTo>
                  <a:lnTo>
                    <a:pt x="1320" y="332"/>
                  </a:lnTo>
                  <a:lnTo>
                    <a:pt x="1320" y="332"/>
                  </a:lnTo>
                  <a:lnTo>
                    <a:pt x="1320" y="344"/>
                  </a:lnTo>
                  <a:lnTo>
                    <a:pt x="1320" y="344"/>
                  </a:lnTo>
                  <a:lnTo>
                    <a:pt x="1320" y="351"/>
                  </a:lnTo>
                  <a:lnTo>
                    <a:pt x="1320" y="356"/>
                  </a:lnTo>
                  <a:lnTo>
                    <a:pt x="1320" y="356"/>
                  </a:lnTo>
                  <a:lnTo>
                    <a:pt x="1317" y="358"/>
                  </a:lnTo>
                  <a:lnTo>
                    <a:pt x="1315" y="356"/>
                  </a:lnTo>
                  <a:lnTo>
                    <a:pt x="1308" y="356"/>
                  </a:lnTo>
                  <a:lnTo>
                    <a:pt x="1308" y="356"/>
                  </a:lnTo>
                  <a:lnTo>
                    <a:pt x="1303" y="356"/>
                  </a:lnTo>
                  <a:lnTo>
                    <a:pt x="1299" y="356"/>
                  </a:lnTo>
                  <a:lnTo>
                    <a:pt x="1296" y="356"/>
                  </a:lnTo>
                  <a:lnTo>
                    <a:pt x="1296" y="356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296" y="332"/>
                  </a:lnTo>
                  <a:lnTo>
                    <a:pt x="1296" y="332"/>
                  </a:lnTo>
                  <a:lnTo>
                    <a:pt x="1296" y="320"/>
                  </a:lnTo>
                  <a:lnTo>
                    <a:pt x="1296" y="320"/>
                  </a:lnTo>
                  <a:lnTo>
                    <a:pt x="1296" y="309"/>
                  </a:lnTo>
                  <a:lnTo>
                    <a:pt x="1296" y="309"/>
                  </a:lnTo>
                  <a:lnTo>
                    <a:pt x="1296" y="302"/>
                  </a:lnTo>
                  <a:lnTo>
                    <a:pt x="1296" y="297"/>
                  </a:lnTo>
                  <a:lnTo>
                    <a:pt x="1296" y="297"/>
                  </a:lnTo>
                  <a:lnTo>
                    <a:pt x="1294" y="297"/>
                  </a:lnTo>
                  <a:lnTo>
                    <a:pt x="1292" y="297"/>
                  </a:lnTo>
                  <a:lnTo>
                    <a:pt x="1287" y="297"/>
                  </a:lnTo>
                  <a:lnTo>
                    <a:pt x="1284" y="297"/>
                  </a:lnTo>
                  <a:lnTo>
                    <a:pt x="1284" y="297"/>
                  </a:lnTo>
                  <a:lnTo>
                    <a:pt x="1282" y="297"/>
                  </a:lnTo>
                  <a:lnTo>
                    <a:pt x="1280" y="297"/>
                  </a:lnTo>
                  <a:lnTo>
                    <a:pt x="1275" y="297"/>
                  </a:lnTo>
                  <a:lnTo>
                    <a:pt x="1273" y="297"/>
                  </a:lnTo>
                  <a:lnTo>
                    <a:pt x="1273" y="297"/>
                  </a:lnTo>
                  <a:lnTo>
                    <a:pt x="1273" y="290"/>
                  </a:lnTo>
                  <a:lnTo>
                    <a:pt x="1273" y="285"/>
                  </a:lnTo>
                  <a:lnTo>
                    <a:pt x="1273" y="285"/>
                  </a:lnTo>
                  <a:lnTo>
                    <a:pt x="1268" y="285"/>
                  </a:lnTo>
                  <a:lnTo>
                    <a:pt x="1261" y="285"/>
                  </a:lnTo>
                  <a:lnTo>
                    <a:pt x="1261" y="285"/>
                  </a:lnTo>
                  <a:lnTo>
                    <a:pt x="1254" y="285"/>
                  </a:lnTo>
                  <a:lnTo>
                    <a:pt x="1249" y="285"/>
                  </a:lnTo>
                  <a:lnTo>
                    <a:pt x="1249" y="285"/>
                  </a:lnTo>
                  <a:lnTo>
                    <a:pt x="1249" y="283"/>
                  </a:lnTo>
                  <a:lnTo>
                    <a:pt x="1249" y="278"/>
                  </a:lnTo>
                  <a:lnTo>
                    <a:pt x="1249" y="273"/>
                  </a:lnTo>
                  <a:lnTo>
                    <a:pt x="1249" y="273"/>
                  </a:lnTo>
                  <a:lnTo>
                    <a:pt x="1237" y="273"/>
                  </a:lnTo>
                  <a:lnTo>
                    <a:pt x="1237" y="273"/>
                  </a:lnTo>
                  <a:lnTo>
                    <a:pt x="1230" y="273"/>
                  </a:lnTo>
                  <a:lnTo>
                    <a:pt x="1226" y="273"/>
                  </a:lnTo>
                  <a:lnTo>
                    <a:pt x="1226" y="273"/>
                  </a:lnTo>
                  <a:lnTo>
                    <a:pt x="1226" y="280"/>
                  </a:lnTo>
                  <a:lnTo>
                    <a:pt x="1226" y="285"/>
                  </a:lnTo>
                  <a:lnTo>
                    <a:pt x="1226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5"/>
                  </a:lnTo>
                  <a:lnTo>
                    <a:pt x="1207" y="285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0" y="287"/>
                  </a:lnTo>
                  <a:lnTo>
                    <a:pt x="1202" y="290"/>
                  </a:lnTo>
                  <a:lnTo>
                    <a:pt x="1202" y="295"/>
                  </a:lnTo>
                  <a:lnTo>
                    <a:pt x="1202" y="297"/>
                  </a:lnTo>
                  <a:lnTo>
                    <a:pt x="1202" y="297"/>
                  </a:lnTo>
                  <a:lnTo>
                    <a:pt x="1195" y="297"/>
                  </a:lnTo>
                  <a:lnTo>
                    <a:pt x="1190" y="297"/>
                  </a:lnTo>
                  <a:lnTo>
                    <a:pt x="1190" y="297"/>
                  </a:lnTo>
                  <a:lnTo>
                    <a:pt x="1183" y="297"/>
                  </a:lnTo>
                  <a:lnTo>
                    <a:pt x="1178" y="297"/>
                  </a:lnTo>
                  <a:lnTo>
                    <a:pt x="1178" y="297"/>
                  </a:lnTo>
                  <a:lnTo>
                    <a:pt x="1178" y="302"/>
                  </a:lnTo>
                  <a:lnTo>
                    <a:pt x="1178" y="309"/>
                  </a:lnTo>
                  <a:lnTo>
                    <a:pt x="1178" y="309"/>
                  </a:lnTo>
                  <a:lnTo>
                    <a:pt x="1176" y="316"/>
                  </a:lnTo>
                  <a:lnTo>
                    <a:pt x="1178" y="320"/>
                  </a:lnTo>
                  <a:lnTo>
                    <a:pt x="1178" y="320"/>
                  </a:lnTo>
                  <a:lnTo>
                    <a:pt x="1178" y="332"/>
                  </a:lnTo>
                  <a:lnTo>
                    <a:pt x="1178" y="332"/>
                  </a:lnTo>
                  <a:lnTo>
                    <a:pt x="1178" y="339"/>
                  </a:lnTo>
                  <a:lnTo>
                    <a:pt x="1178" y="344"/>
                  </a:lnTo>
                  <a:lnTo>
                    <a:pt x="1178" y="344"/>
                  </a:lnTo>
                  <a:lnTo>
                    <a:pt x="1176" y="344"/>
                  </a:lnTo>
                  <a:lnTo>
                    <a:pt x="1171" y="344"/>
                  </a:lnTo>
                  <a:lnTo>
                    <a:pt x="1167" y="344"/>
                  </a:lnTo>
                  <a:lnTo>
                    <a:pt x="1167" y="344"/>
                  </a:lnTo>
                  <a:lnTo>
                    <a:pt x="1167" y="320"/>
                  </a:lnTo>
                  <a:lnTo>
                    <a:pt x="1167" y="320"/>
                  </a:lnTo>
                  <a:lnTo>
                    <a:pt x="1160" y="320"/>
                  </a:lnTo>
                  <a:lnTo>
                    <a:pt x="1157" y="320"/>
                  </a:lnTo>
                  <a:lnTo>
                    <a:pt x="1155" y="320"/>
                  </a:lnTo>
                  <a:lnTo>
                    <a:pt x="1155" y="320"/>
                  </a:lnTo>
                  <a:lnTo>
                    <a:pt x="1153" y="318"/>
                  </a:lnTo>
                  <a:lnTo>
                    <a:pt x="1153" y="316"/>
                  </a:lnTo>
                  <a:lnTo>
                    <a:pt x="1155" y="309"/>
                  </a:lnTo>
                  <a:lnTo>
                    <a:pt x="1155" y="309"/>
                  </a:lnTo>
                  <a:lnTo>
                    <a:pt x="1153" y="306"/>
                  </a:lnTo>
                  <a:lnTo>
                    <a:pt x="1155" y="304"/>
                  </a:lnTo>
                  <a:lnTo>
                    <a:pt x="1155" y="299"/>
                  </a:lnTo>
                  <a:lnTo>
                    <a:pt x="1155" y="297"/>
                  </a:lnTo>
                  <a:lnTo>
                    <a:pt x="1155" y="297"/>
                  </a:lnTo>
                  <a:lnTo>
                    <a:pt x="1141" y="297"/>
                  </a:lnTo>
                  <a:lnTo>
                    <a:pt x="1141" y="297"/>
                  </a:lnTo>
                  <a:lnTo>
                    <a:pt x="1136" y="297"/>
                  </a:lnTo>
                  <a:lnTo>
                    <a:pt x="1129" y="297"/>
                  </a:lnTo>
                  <a:lnTo>
                    <a:pt x="1129" y="297"/>
                  </a:lnTo>
                  <a:lnTo>
                    <a:pt x="1129" y="295"/>
                  </a:lnTo>
                  <a:lnTo>
                    <a:pt x="1129" y="292"/>
                  </a:lnTo>
                  <a:lnTo>
                    <a:pt x="1129" y="285"/>
                  </a:lnTo>
                  <a:lnTo>
                    <a:pt x="1129" y="285"/>
                  </a:lnTo>
                  <a:lnTo>
                    <a:pt x="1127" y="285"/>
                  </a:lnTo>
                  <a:lnTo>
                    <a:pt x="1124" y="285"/>
                  </a:lnTo>
                  <a:lnTo>
                    <a:pt x="1120" y="285"/>
                  </a:lnTo>
                  <a:lnTo>
                    <a:pt x="1117" y="285"/>
                  </a:lnTo>
                  <a:lnTo>
                    <a:pt x="1117" y="285"/>
                  </a:lnTo>
                  <a:lnTo>
                    <a:pt x="1117" y="283"/>
                  </a:lnTo>
                  <a:lnTo>
                    <a:pt x="1117" y="278"/>
                  </a:lnTo>
                  <a:lnTo>
                    <a:pt x="1117" y="273"/>
                  </a:lnTo>
                  <a:lnTo>
                    <a:pt x="1117" y="273"/>
                  </a:lnTo>
                  <a:lnTo>
                    <a:pt x="1105" y="273"/>
                  </a:lnTo>
                  <a:lnTo>
                    <a:pt x="1105" y="273"/>
                  </a:lnTo>
                  <a:lnTo>
                    <a:pt x="1094" y="273"/>
                  </a:lnTo>
                  <a:lnTo>
                    <a:pt x="1094" y="273"/>
                  </a:lnTo>
                  <a:lnTo>
                    <a:pt x="1046" y="273"/>
                  </a:lnTo>
                  <a:lnTo>
                    <a:pt x="1046" y="273"/>
                  </a:lnTo>
                  <a:lnTo>
                    <a:pt x="1046" y="297"/>
                  </a:lnTo>
                  <a:lnTo>
                    <a:pt x="1046" y="297"/>
                  </a:lnTo>
                  <a:lnTo>
                    <a:pt x="1023" y="297"/>
                  </a:lnTo>
                  <a:lnTo>
                    <a:pt x="1023" y="297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11" y="344"/>
                  </a:lnTo>
                  <a:lnTo>
                    <a:pt x="1011" y="344"/>
                  </a:lnTo>
                  <a:lnTo>
                    <a:pt x="988" y="344"/>
                  </a:lnTo>
                  <a:lnTo>
                    <a:pt x="988" y="344"/>
                  </a:lnTo>
                  <a:lnTo>
                    <a:pt x="964" y="344"/>
                  </a:lnTo>
                  <a:lnTo>
                    <a:pt x="964" y="344"/>
                  </a:lnTo>
                  <a:lnTo>
                    <a:pt x="952" y="344"/>
                  </a:lnTo>
                  <a:lnTo>
                    <a:pt x="952" y="344"/>
                  </a:lnTo>
                  <a:lnTo>
                    <a:pt x="940" y="344"/>
                  </a:lnTo>
                  <a:lnTo>
                    <a:pt x="940" y="344"/>
                  </a:lnTo>
                  <a:lnTo>
                    <a:pt x="929" y="344"/>
                  </a:lnTo>
                  <a:lnTo>
                    <a:pt x="929" y="344"/>
                  </a:lnTo>
                  <a:lnTo>
                    <a:pt x="922" y="344"/>
                  </a:lnTo>
                  <a:lnTo>
                    <a:pt x="917" y="344"/>
                  </a:lnTo>
                  <a:lnTo>
                    <a:pt x="917" y="344"/>
                  </a:lnTo>
                  <a:lnTo>
                    <a:pt x="917" y="339"/>
                  </a:lnTo>
                  <a:lnTo>
                    <a:pt x="917" y="332"/>
                  </a:lnTo>
                  <a:lnTo>
                    <a:pt x="917" y="332"/>
                  </a:lnTo>
                  <a:lnTo>
                    <a:pt x="915" y="332"/>
                  </a:lnTo>
                  <a:lnTo>
                    <a:pt x="910" y="332"/>
                  </a:lnTo>
                  <a:lnTo>
                    <a:pt x="903" y="332"/>
                  </a:lnTo>
                  <a:lnTo>
                    <a:pt x="903" y="332"/>
                  </a:lnTo>
                  <a:lnTo>
                    <a:pt x="903" y="309"/>
                  </a:lnTo>
                  <a:lnTo>
                    <a:pt x="903" y="309"/>
                  </a:lnTo>
                  <a:lnTo>
                    <a:pt x="903" y="262"/>
                  </a:lnTo>
                  <a:lnTo>
                    <a:pt x="903" y="262"/>
                  </a:lnTo>
                  <a:lnTo>
                    <a:pt x="903" y="250"/>
                  </a:lnTo>
                  <a:lnTo>
                    <a:pt x="903" y="250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903" y="203"/>
                  </a:lnTo>
                  <a:lnTo>
                    <a:pt x="903" y="203"/>
                  </a:lnTo>
                  <a:lnTo>
                    <a:pt x="856" y="203"/>
                  </a:lnTo>
                  <a:lnTo>
                    <a:pt x="856" y="203"/>
                  </a:lnTo>
                  <a:lnTo>
                    <a:pt x="856" y="191"/>
                  </a:lnTo>
                  <a:lnTo>
                    <a:pt x="856" y="191"/>
                  </a:lnTo>
                  <a:lnTo>
                    <a:pt x="856" y="141"/>
                  </a:lnTo>
                  <a:lnTo>
                    <a:pt x="856" y="141"/>
                  </a:lnTo>
                  <a:lnTo>
                    <a:pt x="856" y="118"/>
                  </a:lnTo>
                  <a:lnTo>
                    <a:pt x="856" y="118"/>
                  </a:lnTo>
                  <a:lnTo>
                    <a:pt x="856" y="106"/>
                  </a:lnTo>
                  <a:lnTo>
                    <a:pt x="856" y="106"/>
                  </a:lnTo>
                  <a:lnTo>
                    <a:pt x="856" y="59"/>
                  </a:lnTo>
                  <a:lnTo>
                    <a:pt x="856" y="59"/>
                  </a:lnTo>
                  <a:lnTo>
                    <a:pt x="856" y="47"/>
                  </a:lnTo>
                  <a:lnTo>
                    <a:pt x="856" y="47"/>
                  </a:lnTo>
                  <a:lnTo>
                    <a:pt x="856" y="24"/>
                  </a:lnTo>
                  <a:lnTo>
                    <a:pt x="856" y="24"/>
                  </a:lnTo>
                  <a:lnTo>
                    <a:pt x="851" y="24"/>
                  </a:lnTo>
                  <a:lnTo>
                    <a:pt x="844" y="24"/>
                  </a:lnTo>
                  <a:lnTo>
                    <a:pt x="844" y="24"/>
                  </a:lnTo>
                  <a:lnTo>
                    <a:pt x="844" y="12"/>
                  </a:lnTo>
                  <a:lnTo>
                    <a:pt x="844" y="12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35"/>
                  </a:lnTo>
                  <a:lnTo>
                    <a:pt x="750" y="35"/>
                  </a:lnTo>
                  <a:lnTo>
                    <a:pt x="750" y="47"/>
                  </a:lnTo>
                  <a:lnTo>
                    <a:pt x="750" y="47"/>
                  </a:lnTo>
                  <a:lnTo>
                    <a:pt x="750" y="54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743" y="59"/>
                  </a:lnTo>
                  <a:lnTo>
                    <a:pt x="738" y="59"/>
                  </a:lnTo>
                  <a:lnTo>
                    <a:pt x="738" y="59"/>
                  </a:lnTo>
                  <a:lnTo>
                    <a:pt x="738" y="64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82"/>
                  </a:lnTo>
                  <a:lnTo>
                    <a:pt x="738" y="82"/>
                  </a:lnTo>
                  <a:lnTo>
                    <a:pt x="738" y="106"/>
                  </a:lnTo>
                  <a:lnTo>
                    <a:pt x="738" y="106"/>
                  </a:lnTo>
                  <a:lnTo>
                    <a:pt x="738" y="118"/>
                  </a:lnTo>
                  <a:lnTo>
                    <a:pt x="738" y="118"/>
                  </a:lnTo>
                  <a:lnTo>
                    <a:pt x="738" y="141"/>
                  </a:lnTo>
                  <a:lnTo>
                    <a:pt x="738" y="141"/>
                  </a:lnTo>
                  <a:lnTo>
                    <a:pt x="738" y="238"/>
                  </a:lnTo>
                  <a:lnTo>
                    <a:pt x="738" y="238"/>
                  </a:lnTo>
                  <a:lnTo>
                    <a:pt x="738" y="250"/>
                  </a:lnTo>
                  <a:lnTo>
                    <a:pt x="738" y="250"/>
                  </a:lnTo>
                  <a:lnTo>
                    <a:pt x="738" y="273"/>
                  </a:lnTo>
                  <a:lnTo>
                    <a:pt x="738" y="273"/>
                  </a:lnTo>
                  <a:lnTo>
                    <a:pt x="738" y="320"/>
                  </a:lnTo>
                  <a:lnTo>
                    <a:pt x="738" y="320"/>
                  </a:lnTo>
                  <a:lnTo>
                    <a:pt x="726" y="320"/>
                  </a:lnTo>
                  <a:lnTo>
                    <a:pt x="726" y="320"/>
                  </a:lnTo>
                  <a:lnTo>
                    <a:pt x="726" y="309"/>
                  </a:lnTo>
                  <a:lnTo>
                    <a:pt x="726" y="309"/>
                  </a:lnTo>
                  <a:lnTo>
                    <a:pt x="726" y="297"/>
                  </a:lnTo>
                  <a:lnTo>
                    <a:pt x="726" y="297"/>
                  </a:lnTo>
                  <a:lnTo>
                    <a:pt x="726" y="285"/>
                  </a:lnTo>
                  <a:lnTo>
                    <a:pt x="726" y="285"/>
                  </a:lnTo>
                  <a:lnTo>
                    <a:pt x="726" y="278"/>
                  </a:lnTo>
                  <a:lnTo>
                    <a:pt x="726" y="273"/>
                  </a:lnTo>
                  <a:lnTo>
                    <a:pt x="726" y="273"/>
                  </a:lnTo>
                  <a:lnTo>
                    <a:pt x="724" y="273"/>
                  </a:lnTo>
                  <a:lnTo>
                    <a:pt x="719" y="273"/>
                  </a:lnTo>
                  <a:lnTo>
                    <a:pt x="714" y="273"/>
                  </a:lnTo>
                  <a:lnTo>
                    <a:pt x="714" y="273"/>
                  </a:lnTo>
                  <a:lnTo>
                    <a:pt x="712" y="271"/>
                  </a:lnTo>
                  <a:lnTo>
                    <a:pt x="714" y="266"/>
                  </a:lnTo>
                  <a:lnTo>
                    <a:pt x="714" y="262"/>
                  </a:lnTo>
                  <a:lnTo>
                    <a:pt x="714" y="262"/>
                  </a:lnTo>
                  <a:lnTo>
                    <a:pt x="702" y="262"/>
                  </a:lnTo>
                  <a:lnTo>
                    <a:pt x="702" y="262"/>
                  </a:lnTo>
                  <a:lnTo>
                    <a:pt x="679" y="262"/>
                  </a:lnTo>
                  <a:lnTo>
                    <a:pt x="679" y="262"/>
                  </a:lnTo>
                  <a:lnTo>
                    <a:pt x="679" y="266"/>
                  </a:lnTo>
                  <a:lnTo>
                    <a:pt x="679" y="273"/>
                  </a:lnTo>
                  <a:lnTo>
                    <a:pt x="679" y="273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60" y="273"/>
                  </a:lnTo>
                  <a:lnTo>
                    <a:pt x="653" y="273"/>
                  </a:lnTo>
                  <a:lnTo>
                    <a:pt x="653" y="273"/>
                  </a:lnTo>
                  <a:lnTo>
                    <a:pt x="653" y="278"/>
                  </a:lnTo>
                  <a:lnTo>
                    <a:pt x="653" y="285"/>
                  </a:lnTo>
                  <a:lnTo>
                    <a:pt x="653" y="285"/>
                  </a:lnTo>
                  <a:lnTo>
                    <a:pt x="641" y="285"/>
                  </a:lnTo>
                  <a:lnTo>
                    <a:pt x="641" y="285"/>
                  </a:lnTo>
                  <a:lnTo>
                    <a:pt x="629" y="285"/>
                  </a:lnTo>
                  <a:lnTo>
                    <a:pt x="629" y="285"/>
                  </a:lnTo>
                  <a:lnTo>
                    <a:pt x="629" y="292"/>
                  </a:lnTo>
                  <a:lnTo>
                    <a:pt x="632" y="295"/>
                  </a:lnTo>
                  <a:lnTo>
                    <a:pt x="629" y="297"/>
                  </a:lnTo>
                  <a:lnTo>
                    <a:pt x="629" y="297"/>
                  </a:lnTo>
                  <a:lnTo>
                    <a:pt x="625" y="297"/>
                  </a:lnTo>
                  <a:lnTo>
                    <a:pt x="618" y="297"/>
                  </a:lnTo>
                  <a:lnTo>
                    <a:pt x="618" y="297"/>
                  </a:lnTo>
                  <a:lnTo>
                    <a:pt x="613" y="297"/>
                  </a:lnTo>
                  <a:lnTo>
                    <a:pt x="606" y="297"/>
                  </a:lnTo>
                  <a:lnTo>
                    <a:pt x="606" y="297"/>
                  </a:lnTo>
                  <a:lnTo>
                    <a:pt x="594" y="297"/>
                  </a:lnTo>
                  <a:lnTo>
                    <a:pt x="594" y="297"/>
                  </a:lnTo>
                  <a:lnTo>
                    <a:pt x="582" y="297"/>
                  </a:lnTo>
                  <a:lnTo>
                    <a:pt x="582" y="297"/>
                  </a:lnTo>
                  <a:lnTo>
                    <a:pt x="582" y="302"/>
                  </a:lnTo>
                  <a:lnTo>
                    <a:pt x="582" y="309"/>
                  </a:lnTo>
                  <a:lnTo>
                    <a:pt x="582" y="309"/>
                  </a:lnTo>
                  <a:lnTo>
                    <a:pt x="578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6"/>
                  </a:lnTo>
                  <a:lnTo>
                    <a:pt x="571" y="320"/>
                  </a:lnTo>
                  <a:lnTo>
                    <a:pt x="571" y="320"/>
                  </a:lnTo>
                  <a:lnTo>
                    <a:pt x="566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8"/>
                  </a:lnTo>
                  <a:lnTo>
                    <a:pt x="559" y="332"/>
                  </a:lnTo>
                  <a:lnTo>
                    <a:pt x="559" y="332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54" y="356"/>
                  </a:lnTo>
                  <a:lnTo>
                    <a:pt x="547" y="356"/>
                  </a:lnTo>
                  <a:lnTo>
                    <a:pt x="547" y="356"/>
                  </a:lnTo>
                  <a:lnTo>
                    <a:pt x="542" y="356"/>
                  </a:lnTo>
                  <a:lnTo>
                    <a:pt x="535" y="356"/>
                  </a:lnTo>
                  <a:lnTo>
                    <a:pt x="535" y="356"/>
                  </a:lnTo>
                  <a:lnTo>
                    <a:pt x="528" y="356"/>
                  </a:lnTo>
                  <a:lnTo>
                    <a:pt x="523" y="356"/>
                  </a:lnTo>
                  <a:lnTo>
                    <a:pt x="523" y="356"/>
                  </a:lnTo>
                  <a:lnTo>
                    <a:pt x="523" y="351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12" y="344"/>
                  </a:lnTo>
                  <a:lnTo>
                    <a:pt x="512" y="344"/>
                  </a:lnTo>
                  <a:lnTo>
                    <a:pt x="500" y="344"/>
                  </a:lnTo>
                  <a:lnTo>
                    <a:pt x="500" y="344"/>
                  </a:lnTo>
                  <a:lnTo>
                    <a:pt x="476" y="344"/>
                  </a:lnTo>
                  <a:lnTo>
                    <a:pt x="476" y="344"/>
                  </a:lnTo>
                  <a:lnTo>
                    <a:pt x="453" y="344"/>
                  </a:lnTo>
                  <a:lnTo>
                    <a:pt x="453" y="344"/>
                  </a:lnTo>
                  <a:lnTo>
                    <a:pt x="453" y="339"/>
                  </a:lnTo>
                  <a:lnTo>
                    <a:pt x="453" y="335"/>
                  </a:lnTo>
                  <a:lnTo>
                    <a:pt x="453" y="332"/>
                  </a:lnTo>
                  <a:lnTo>
                    <a:pt x="453" y="332"/>
                  </a:lnTo>
                  <a:lnTo>
                    <a:pt x="446" y="332"/>
                  </a:lnTo>
                  <a:lnTo>
                    <a:pt x="441" y="332"/>
                  </a:lnTo>
                  <a:lnTo>
                    <a:pt x="441" y="332"/>
                  </a:lnTo>
                  <a:lnTo>
                    <a:pt x="429" y="332"/>
                  </a:lnTo>
                  <a:lnTo>
                    <a:pt x="429" y="332"/>
                  </a:lnTo>
                  <a:lnTo>
                    <a:pt x="429" y="339"/>
                  </a:lnTo>
                  <a:lnTo>
                    <a:pt x="429" y="342"/>
                  </a:lnTo>
                  <a:lnTo>
                    <a:pt x="429" y="344"/>
                  </a:lnTo>
                  <a:lnTo>
                    <a:pt x="429" y="344"/>
                  </a:lnTo>
                  <a:lnTo>
                    <a:pt x="422" y="344"/>
                  </a:lnTo>
                  <a:lnTo>
                    <a:pt x="417" y="344"/>
                  </a:lnTo>
                  <a:lnTo>
                    <a:pt x="417" y="344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387" y="344"/>
                  </a:lnTo>
                  <a:lnTo>
                    <a:pt x="380" y="344"/>
                  </a:lnTo>
                  <a:lnTo>
                    <a:pt x="380" y="344"/>
                  </a:lnTo>
                  <a:lnTo>
                    <a:pt x="380" y="346"/>
                  </a:lnTo>
                  <a:lnTo>
                    <a:pt x="380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21" y="356"/>
                  </a:lnTo>
                  <a:lnTo>
                    <a:pt x="321" y="356"/>
                  </a:lnTo>
                  <a:lnTo>
                    <a:pt x="309" y="356"/>
                  </a:lnTo>
                  <a:lnTo>
                    <a:pt x="309" y="356"/>
                  </a:lnTo>
                  <a:lnTo>
                    <a:pt x="297" y="356"/>
                  </a:lnTo>
                  <a:lnTo>
                    <a:pt x="297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74" y="356"/>
                  </a:lnTo>
                  <a:lnTo>
                    <a:pt x="274" y="356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50" y="356"/>
                  </a:lnTo>
                  <a:lnTo>
                    <a:pt x="250" y="356"/>
                  </a:lnTo>
                  <a:lnTo>
                    <a:pt x="243" y="356"/>
                  </a:lnTo>
                  <a:lnTo>
                    <a:pt x="238" y="356"/>
                  </a:lnTo>
                  <a:lnTo>
                    <a:pt x="238" y="356"/>
                  </a:lnTo>
                  <a:lnTo>
                    <a:pt x="238" y="351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31" y="344"/>
                  </a:lnTo>
                  <a:lnTo>
                    <a:pt x="227" y="344"/>
                  </a:lnTo>
                  <a:lnTo>
                    <a:pt x="227" y="344"/>
                  </a:lnTo>
                  <a:lnTo>
                    <a:pt x="227" y="356"/>
                  </a:lnTo>
                  <a:lnTo>
                    <a:pt x="227" y="356"/>
                  </a:lnTo>
                  <a:lnTo>
                    <a:pt x="215" y="356"/>
                  </a:lnTo>
                  <a:lnTo>
                    <a:pt x="215" y="356"/>
                  </a:lnTo>
                  <a:lnTo>
                    <a:pt x="203" y="356"/>
                  </a:lnTo>
                  <a:lnTo>
                    <a:pt x="203" y="356"/>
                  </a:lnTo>
                  <a:lnTo>
                    <a:pt x="191" y="356"/>
                  </a:lnTo>
                  <a:lnTo>
                    <a:pt x="191" y="356"/>
                  </a:lnTo>
                  <a:lnTo>
                    <a:pt x="179" y="356"/>
                  </a:lnTo>
                  <a:lnTo>
                    <a:pt x="179" y="356"/>
                  </a:lnTo>
                  <a:lnTo>
                    <a:pt x="165" y="356"/>
                  </a:lnTo>
                  <a:lnTo>
                    <a:pt x="165" y="356"/>
                  </a:lnTo>
                  <a:lnTo>
                    <a:pt x="153" y="356"/>
                  </a:lnTo>
                  <a:lnTo>
                    <a:pt x="153" y="356"/>
                  </a:lnTo>
                  <a:lnTo>
                    <a:pt x="130" y="356"/>
                  </a:lnTo>
                  <a:lnTo>
                    <a:pt x="130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95" y="356"/>
                  </a:lnTo>
                  <a:lnTo>
                    <a:pt x="95" y="356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12" y="476"/>
                  </a:lnTo>
                  <a:lnTo>
                    <a:pt x="12" y="476"/>
                  </a:lnTo>
                  <a:lnTo>
                    <a:pt x="36" y="476"/>
                  </a:lnTo>
                  <a:lnTo>
                    <a:pt x="36" y="476"/>
                  </a:lnTo>
                  <a:lnTo>
                    <a:pt x="83" y="476"/>
                  </a:lnTo>
                  <a:lnTo>
                    <a:pt x="83" y="476"/>
                  </a:lnTo>
                  <a:lnTo>
                    <a:pt x="106" y="476"/>
                  </a:lnTo>
                  <a:lnTo>
                    <a:pt x="106" y="476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65" y="476"/>
                  </a:lnTo>
                  <a:lnTo>
                    <a:pt x="165" y="476"/>
                  </a:lnTo>
                  <a:lnTo>
                    <a:pt x="179" y="476"/>
                  </a:lnTo>
                  <a:lnTo>
                    <a:pt x="179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15" y="476"/>
                  </a:lnTo>
                  <a:lnTo>
                    <a:pt x="215" y="476"/>
                  </a:lnTo>
                  <a:lnTo>
                    <a:pt x="238" y="476"/>
                  </a:lnTo>
                  <a:lnTo>
                    <a:pt x="238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309" y="476"/>
                  </a:lnTo>
                  <a:lnTo>
                    <a:pt x="309" y="476"/>
                  </a:lnTo>
                  <a:lnTo>
                    <a:pt x="321" y="476"/>
                  </a:lnTo>
                  <a:lnTo>
                    <a:pt x="321" y="476"/>
                  </a:lnTo>
                  <a:lnTo>
                    <a:pt x="344" y="476"/>
                  </a:lnTo>
                  <a:lnTo>
                    <a:pt x="344" y="476"/>
                  </a:lnTo>
                  <a:lnTo>
                    <a:pt x="356" y="476"/>
                  </a:lnTo>
                  <a:lnTo>
                    <a:pt x="356" y="476"/>
                  </a:lnTo>
                  <a:lnTo>
                    <a:pt x="380" y="476"/>
                  </a:lnTo>
                  <a:lnTo>
                    <a:pt x="380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441" y="476"/>
                  </a:lnTo>
                  <a:lnTo>
                    <a:pt x="441" y="476"/>
                  </a:lnTo>
                  <a:lnTo>
                    <a:pt x="453" y="476"/>
                  </a:lnTo>
                  <a:lnTo>
                    <a:pt x="453" y="476"/>
                  </a:lnTo>
                  <a:lnTo>
                    <a:pt x="476" y="476"/>
                  </a:lnTo>
                  <a:lnTo>
                    <a:pt x="476" y="476"/>
                  </a:lnTo>
                  <a:lnTo>
                    <a:pt x="488" y="476"/>
                  </a:lnTo>
                  <a:lnTo>
                    <a:pt x="488" y="476"/>
                  </a:lnTo>
                  <a:lnTo>
                    <a:pt x="512" y="476"/>
                  </a:lnTo>
                  <a:lnTo>
                    <a:pt x="512" y="476"/>
                  </a:lnTo>
                  <a:lnTo>
                    <a:pt x="523" y="476"/>
                  </a:lnTo>
                  <a:lnTo>
                    <a:pt x="523" y="476"/>
                  </a:lnTo>
                  <a:lnTo>
                    <a:pt x="547" y="476"/>
                  </a:lnTo>
                  <a:lnTo>
                    <a:pt x="547" y="476"/>
                  </a:lnTo>
                  <a:lnTo>
                    <a:pt x="559" y="476"/>
                  </a:lnTo>
                  <a:lnTo>
                    <a:pt x="559" y="476"/>
                  </a:lnTo>
                  <a:lnTo>
                    <a:pt x="582" y="476"/>
                  </a:lnTo>
                  <a:lnTo>
                    <a:pt x="582" y="476"/>
                  </a:lnTo>
                  <a:lnTo>
                    <a:pt x="594" y="476"/>
                  </a:lnTo>
                  <a:lnTo>
                    <a:pt x="594" y="476"/>
                  </a:lnTo>
                  <a:lnTo>
                    <a:pt x="618" y="476"/>
                  </a:lnTo>
                  <a:lnTo>
                    <a:pt x="618" y="476"/>
                  </a:lnTo>
                  <a:lnTo>
                    <a:pt x="629" y="476"/>
                  </a:lnTo>
                  <a:lnTo>
                    <a:pt x="629" y="476"/>
                  </a:lnTo>
                  <a:lnTo>
                    <a:pt x="653" y="476"/>
                  </a:lnTo>
                  <a:lnTo>
                    <a:pt x="653" y="476"/>
                  </a:lnTo>
                  <a:lnTo>
                    <a:pt x="667" y="476"/>
                  </a:lnTo>
                  <a:lnTo>
                    <a:pt x="667" y="476"/>
                  </a:lnTo>
                  <a:lnTo>
                    <a:pt x="714" y="476"/>
                  </a:lnTo>
                  <a:lnTo>
                    <a:pt x="714" y="476"/>
                  </a:lnTo>
                  <a:lnTo>
                    <a:pt x="726" y="476"/>
                  </a:lnTo>
                  <a:lnTo>
                    <a:pt x="726" y="476"/>
                  </a:lnTo>
                  <a:lnTo>
                    <a:pt x="750" y="476"/>
                  </a:lnTo>
                  <a:lnTo>
                    <a:pt x="750" y="476"/>
                  </a:lnTo>
                  <a:lnTo>
                    <a:pt x="761" y="476"/>
                  </a:lnTo>
                  <a:lnTo>
                    <a:pt x="761" y="476"/>
                  </a:lnTo>
                  <a:lnTo>
                    <a:pt x="785" y="476"/>
                  </a:lnTo>
                  <a:lnTo>
                    <a:pt x="785" y="476"/>
                  </a:lnTo>
                  <a:lnTo>
                    <a:pt x="797" y="476"/>
                  </a:lnTo>
                  <a:lnTo>
                    <a:pt x="797" y="476"/>
                  </a:lnTo>
                  <a:lnTo>
                    <a:pt x="820" y="476"/>
                  </a:lnTo>
                  <a:lnTo>
                    <a:pt x="820" y="476"/>
                  </a:lnTo>
                  <a:lnTo>
                    <a:pt x="832" y="476"/>
                  </a:lnTo>
                  <a:lnTo>
                    <a:pt x="832" y="476"/>
                  </a:lnTo>
                  <a:lnTo>
                    <a:pt x="856" y="476"/>
                  </a:lnTo>
                  <a:lnTo>
                    <a:pt x="856" y="476"/>
                  </a:lnTo>
                  <a:lnTo>
                    <a:pt x="867" y="476"/>
                  </a:lnTo>
                  <a:lnTo>
                    <a:pt x="867" y="476"/>
                  </a:lnTo>
                  <a:lnTo>
                    <a:pt x="891" y="476"/>
                  </a:lnTo>
                  <a:lnTo>
                    <a:pt x="891" y="476"/>
                  </a:lnTo>
                  <a:lnTo>
                    <a:pt x="903" y="476"/>
                  </a:lnTo>
                  <a:lnTo>
                    <a:pt x="903" y="476"/>
                  </a:lnTo>
                  <a:lnTo>
                    <a:pt x="929" y="476"/>
                  </a:lnTo>
                  <a:lnTo>
                    <a:pt x="929" y="476"/>
                  </a:lnTo>
                  <a:lnTo>
                    <a:pt x="940" y="476"/>
                  </a:lnTo>
                  <a:lnTo>
                    <a:pt x="940" y="476"/>
                  </a:lnTo>
                  <a:lnTo>
                    <a:pt x="988" y="476"/>
                  </a:lnTo>
                  <a:lnTo>
                    <a:pt x="988" y="476"/>
                  </a:lnTo>
                  <a:lnTo>
                    <a:pt x="999" y="476"/>
                  </a:lnTo>
                  <a:lnTo>
                    <a:pt x="999" y="476"/>
                  </a:lnTo>
                  <a:lnTo>
                    <a:pt x="1023" y="476"/>
                  </a:lnTo>
                  <a:lnTo>
                    <a:pt x="1023" y="476"/>
                  </a:lnTo>
                  <a:lnTo>
                    <a:pt x="1035" y="476"/>
                  </a:lnTo>
                  <a:lnTo>
                    <a:pt x="1035" y="476"/>
                  </a:lnTo>
                  <a:lnTo>
                    <a:pt x="1058" y="476"/>
                  </a:lnTo>
                  <a:lnTo>
                    <a:pt x="1058" y="476"/>
                  </a:lnTo>
                  <a:lnTo>
                    <a:pt x="1070" y="476"/>
                  </a:lnTo>
                  <a:lnTo>
                    <a:pt x="1070" y="476"/>
                  </a:lnTo>
                  <a:lnTo>
                    <a:pt x="1094" y="476"/>
                  </a:lnTo>
                  <a:lnTo>
                    <a:pt x="1094" y="476"/>
                  </a:lnTo>
                  <a:lnTo>
                    <a:pt x="1105" y="476"/>
                  </a:lnTo>
                  <a:lnTo>
                    <a:pt x="1105" y="476"/>
                  </a:lnTo>
                  <a:lnTo>
                    <a:pt x="1129" y="476"/>
                  </a:lnTo>
                  <a:lnTo>
                    <a:pt x="1129" y="476"/>
                  </a:lnTo>
                  <a:lnTo>
                    <a:pt x="1141" y="476"/>
                  </a:lnTo>
                  <a:lnTo>
                    <a:pt x="1141" y="476"/>
                  </a:lnTo>
                  <a:lnTo>
                    <a:pt x="1167" y="476"/>
                  </a:lnTo>
                  <a:lnTo>
                    <a:pt x="1167" y="476"/>
                  </a:lnTo>
                  <a:lnTo>
                    <a:pt x="1178" y="476"/>
                  </a:lnTo>
                  <a:lnTo>
                    <a:pt x="1178" y="476"/>
                  </a:lnTo>
                  <a:lnTo>
                    <a:pt x="1202" y="476"/>
                  </a:lnTo>
                  <a:lnTo>
                    <a:pt x="1202" y="476"/>
                  </a:lnTo>
                  <a:lnTo>
                    <a:pt x="1214" y="476"/>
                  </a:lnTo>
                  <a:lnTo>
                    <a:pt x="1214" y="476"/>
                  </a:lnTo>
                  <a:lnTo>
                    <a:pt x="1261" y="476"/>
                  </a:lnTo>
                  <a:lnTo>
                    <a:pt x="1261" y="476"/>
                  </a:lnTo>
                  <a:lnTo>
                    <a:pt x="1273" y="476"/>
                  </a:lnTo>
                  <a:lnTo>
                    <a:pt x="1273" y="476"/>
                  </a:lnTo>
                  <a:lnTo>
                    <a:pt x="1296" y="476"/>
                  </a:lnTo>
                  <a:lnTo>
                    <a:pt x="1296" y="476"/>
                  </a:lnTo>
                  <a:lnTo>
                    <a:pt x="1308" y="476"/>
                  </a:lnTo>
                  <a:lnTo>
                    <a:pt x="1308" y="476"/>
                  </a:lnTo>
                  <a:lnTo>
                    <a:pt x="1332" y="476"/>
                  </a:lnTo>
                  <a:lnTo>
                    <a:pt x="1332" y="476"/>
                  </a:lnTo>
                  <a:lnTo>
                    <a:pt x="1343" y="476"/>
                  </a:lnTo>
                  <a:lnTo>
                    <a:pt x="1343" y="476"/>
                  </a:lnTo>
                  <a:lnTo>
                    <a:pt x="1367" y="476"/>
                  </a:lnTo>
                  <a:lnTo>
                    <a:pt x="1367" y="476"/>
                  </a:lnTo>
                  <a:lnTo>
                    <a:pt x="1379" y="476"/>
                  </a:lnTo>
                  <a:lnTo>
                    <a:pt x="1379" y="476"/>
                  </a:lnTo>
                  <a:lnTo>
                    <a:pt x="1405" y="476"/>
                  </a:lnTo>
                  <a:lnTo>
                    <a:pt x="1405" y="476"/>
                  </a:lnTo>
                  <a:lnTo>
                    <a:pt x="1416" y="476"/>
                  </a:lnTo>
                  <a:lnTo>
                    <a:pt x="1416" y="476"/>
                  </a:lnTo>
                  <a:lnTo>
                    <a:pt x="1440" y="476"/>
                  </a:lnTo>
                  <a:lnTo>
                    <a:pt x="1440" y="476"/>
                  </a:lnTo>
                  <a:lnTo>
                    <a:pt x="1452" y="476"/>
                  </a:lnTo>
                  <a:lnTo>
                    <a:pt x="1452" y="476"/>
                  </a:lnTo>
                  <a:lnTo>
                    <a:pt x="1475" y="476"/>
                  </a:lnTo>
                  <a:lnTo>
                    <a:pt x="1475" y="476"/>
                  </a:lnTo>
                  <a:lnTo>
                    <a:pt x="1487" y="476"/>
                  </a:lnTo>
                  <a:lnTo>
                    <a:pt x="1487" y="476"/>
                  </a:lnTo>
                  <a:lnTo>
                    <a:pt x="1534" y="476"/>
                  </a:lnTo>
                  <a:lnTo>
                    <a:pt x="1534" y="476"/>
                  </a:lnTo>
                  <a:lnTo>
                    <a:pt x="1546" y="476"/>
                  </a:lnTo>
                  <a:lnTo>
                    <a:pt x="1546" y="476"/>
                  </a:lnTo>
                  <a:lnTo>
                    <a:pt x="1570" y="476"/>
                  </a:lnTo>
                  <a:lnTo>
                    <a:pt x="1570" y="476"/>
                  </a:lnTo>
                  <a:lnTo>
                    <a:pt x="1581" y="476"/>
                  </a:lnTo>
                  <a:lnTo>
                    <a:pt x="1581" y="476"/>
                  </a:lnTo>
                  <a:lnTo>
                    <a:pt x="1605" y="476"/>
                  </a:lnTo>
                  <a:lnTo>
                    <a:pt x="1605" y="476"/>
                  </a:lnTo>
                  <a:lnTo>
                    <a:pt x="1617" y="476"/>
                  </a:lnTo>
                  <a:lnTo>
                    <a:pt x="1617" y="476"/>
                  </a:lnTo>
                  <a:lnTo>
                    <a:pt x="1643" y="476"/>
                  </a:lnTo>
                  <a:lnTo>
                    <a:pt x="1643" y="476"/>
                  </a:lnTo>
                  <a:lnTo>
                    <a:pt x="1654" y="476"/>
                  </a:lnTo>
                  <a:lnTo>
                    <a:pt x="1654" y="476"/>
                  </a:lnTo>
                  <a:lnTo>
                    <a:pt x="1678" y="476"/>
                  </a:lnTo>
                  <a:lnTo>
                    <a:pt x="1678" y="476"/>
                  </a:lnTo>
                  <a:lnTo>
                    <a:pt x="1690" y="476"/>
                  </a:lnTo>
                  <a:lnTo>
                    <a:pt x="1690" y="476"/>
                  </a:lnTo>
                  <a:lnTo>
                    <a:pt x="1713" y="476"/>
                  </a:lnTo>
                  <a:lnTo>
                    <a:pt x="1713" y="476"/>
                  </a:lnTo>
                  <a:lnTo>
                    <a:pt x="1725" y="476"/>
                  </a:lnTo>
                  <a:lnTo>
                    <a:pt x="1725" y="476"/>
                  </a:lnTo>
                  <a:lnTo>
                    <a:pt x="1749" y="476"/>
                  </a:lnTo>
                  <a:lnTo>
                    <a:pt x="1749" y="476"/>
                  </a:lnTo>
                  <a:lnTo>
                    <a:pt x="1760" y="476"/>
                  </a:lnTo>
                  <a:lnTo>
                    <a:pt x="1760" y="476"/>
                  </a:lnTo>
                  <a:lnTo>
                    <a:pt x="1808" y="476"/>
                  </a:lnTo>
                  <a:lnTo>
                    <a:pt x="1808" y="476"/>
                  </a:lnTo>
                  <a:lnTo>
                    <a:pt x="1819" y="476"/>
                  </a:lnTo>
                  <a:lnTo>
                    <a:pt x="1819" y="476"/>
                  </a:lnTo>
                  <a:lnTo>
                    <a:pt x="1843" y="476"/>
                  </a:lnTo>
                  <a:lnTo>
                    <a:pt x="1843" y="476"/>
                  </a:lnTo>
                  <a:lnTo>
                    <a:pt x="1855" y="476"/>
                  </a:lnTo>
                  <a:lnTo>
                    <a:pt x="1855" y="476"/>
                  </a:lnTo>
                  <a:lnTo>
                    <a:pt x="1878" y="476"/>
                  </a:lnTo>
                  <a:lnTo>
                    <a:pt x="1878" y="476"/>
                  </a:lnTo>
                  <a:lnTo>
                    <a:pt x="1892" y="476"/>
                  </a:lnTo>
                  <a:lnTo>
                    <a:pt x="1892" y="476"/>
                  </a:lnTo>
                  <a:lnTo>
                    <a:pt x="1916" y="476"/>
                  </a:lnTo>
                  <a:lnTo>
                    <a:pt x="1916" y="476"/>
                  </a:lnTo>
                  <a:lnTo>
                    <a:pt x="1928" y="476"/>
                  </a:lnTo>
                  <a:lnTo>
                    <a:pt x="1928" y="476"/>
                  </a:lnTo>
                  <a:lnTo>
                    <a:pt x="1951" y="476"/>
                  </a:lnTo>
                  <a:lnTo>
                    <a:pt x="1951" y="476"/>
                  </a:lnTo>
                  <a:lnTo>
                    <a:pt x="1963" y="476"/>
                  </a:lnTo>
                  <a:lnTo>
                    <a:pt x="1963" y="476"/>
                  </a:lnTo>
                  <a:lnTo>
                    <a:pt x="1987" y="476"/>
                  </a:lnTo>
                  <a:lnTo>
                    <a:pt x="1987" y="476"/>
                  </a:lnTo>
                  <a:lnTo>
                    <a:pt x="1998" y="476"/>
                  </a:lnTo>
                  <a:lnTo>
                    <a:pt x="1998" y="476"/>
                  </a:lnTo>
                  <a:lnTo>
                    <a:pt x="2022" y="476"/>
                  </a:lnTo>
                  <a:lnTo>
                    <a:pt x="2022" y="476"/>
                  </a:lnTo>
                  <a:lnTo>
                    <a:pt x="2034" y="476"/>
                  </a:lnTo>
                  <a:lnTo>
                    <a:pt x="2034" y="476"/>
                  </a:lnTo>
                  <a:lnTo>
                    <a:pt x="2081" y="476"/>
                  </a:lnTo>
                  <a:lnTo>
                    <a:pt x="2081" y="476"/>
                  </a:lnTo>
                  <a:lnTo>
                    <a:pt x="2093" y="476"/>
                  </a:lnTo>
                  <a:lnTo>
                    <a:pt x="2093" y="476"/>
                  </a:lnTo>
                  <a:lnTo>
                    <a:pt x="2116" y="476"/>
                  </a:lnTo>
                  <a:lnTo>
                    <a:pt x="2116" y="476"/>
                  </a:lnTo>
                  <a:lnTo>
                    <a:pt x="2130" y="476"/>
                  </a:lnTo>
                  <a:lnTo>
                    <a:pt x="2130" y="476"/>
                  </a:lnTo>
                  <a:lnTo>
                    <a:pt x="2154" y="476"/>
                  </a:lnTo>
                  <a:lnTo>
                    <a:pt x="2154" y="476"/>
                  </a:lnTo>
                  <a:lnTo>
                    <a:pt x="2166" y="476"/>
                  </a:lnTo>
                  <a:lnTo>
                    <a:pt x="2166" y="476"/>
                  </a:lnTo>
                  <a:lnTo>
                    <a:pt x="2189" y="476"/>
                  </a:lnTo>
                  <a:lnTo>
                    <a:pt x="2189" y="476"/>
                  </a:lnTo>
                  <a:lnTo>
                    <a:pt x="2201" y="476"/>
                  </a:lnTo>
                  <a:lnTo>
                    <a:pt x="2201" y="476"/>
                  </a:lnTo>
                  <a:lnTo>
                    <a:pt x="2225" y="476"/>
                  </a:lnTo>
                  <a:lnTo>
                    <a:pt x="2225" y="476"/>
                  </a:lnTo>
                  <a:lnTo>
                    <a:pt x="2236" y="476"/>
                  </a:lnTo>
                  <a:lnTo>
                    <a:pt x="2236" y="476"/>
                  </a:lnTo>
                  <a:lnTo>
                    <a:pt x="2260" y="476"/>
                  </a:lnTo>
                  <a:lnTo>
                    <a:pt x="2260" y="476"/>
                  </a:lnTo>
                  <a:lnTo>
                    <a:pt x="2272" y="476"/>
                  </a:lnTo>
                  <a:lnTo>
                    <a:pt x="2272" y="476"/>
                  </a:lnTo>
                  <a:lnTo>
                    <a:pt x="2295" y="476"/>
                  </a:lnTo>
                  <a:lnTo>
                    <a:pt x="2295" y="476"/>
                  </a:lnTo>
                  <a:lnTo>
                    <a:pt x="2307" y="476"/>
                  </a:lnTo>
                  <a:lnTo>
                    <a:pt x="2307" y="476"/>
                  </a:lnTo>
                  <a:lnTo>
                    <a:pt x="2331" y="476"/>
                  </a:lnTo>
                  <a:lnTo>
                    <a:pt x="2331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621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20100" y="6430518"/>
            <a:ext cx="21732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29627" y="1908719"/>
            <a:ext cx="5004431" cy="15601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382001" y="6430518"/>
            <a:ext cx="22113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89435" y="6430518"/>
            <a:ext cx="20039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-1" y="1489486"/>
            <a:ext cx="12192001" cy="386335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80968" y="6430518"/>
            <a:ext cx="20123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 flipH="1">
            <a:off x="11082199" y="-141204"/>
            <a:ext cx="1197076" cy="506329"/>
            <a:chOff x="-110315" y="-141204"/>
            <a:chExt cx="1656388" cy="700605"/>
          </a:xfrm>
        </p:grpSpPr>
        <p:sp>
          <p:nvSpPr>
            <p:cNvPr id="19" name="Freeform 18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17469" y="6430518"/>
            <a:ext cx="20758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 flipH="1">
            <a:off x="11082199" y="-141204"/>
            <a:ext cx="1197076" cy="506329"/>
            <a:chOff x="-110315" y="-141204"/>
            <a:chExt cx="1656388" cy="700605"/>
          </a:xfrm>
        </p:grpSpPr>
        <p:sp>
          <p:nvSpPr>
            <p:cNvPr id="19" name="Freeform 18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80968" y="6430518"/>
            <a:ext cx="20123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352368" y="6430518"/>
            <a:ext cx="22409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647583" y="1817614"/>
            <a:ext cx="2896837" cy="2904407"/>
          </a:xfrm>
          <a:custGeom>
            <a:avLst/>
            <a:gdLst>
              <a:gd name="connsiteX0" fmla="*/ 1452040 w 2896837"/>
              <a:gd name="connsiteY0" fmla="*/ 0 h 2904407"/>
              <a:gd name="connsiteX1" fmla="*/ 2476393 w 2896837"/>
              <a:gd name="connsiteY1" fmla="*/ 424366 h 2904407"/>
              <a:gd name="connsiteX2" fmla="*/ 2896837 w 2896837"/>
              <a:gd name="connsiteY2" fmla="*/ 1448977 h 2904407"/>
              <a:gd name="connsiteX3" fmla="*/ 2476393 w 2896837"/>
              <a:gd name="connsiteY3" fmla="*/ 2473049 h 2904407"/>
              <a:gd name="connsiteX4" fmla="*/ 1448821 w 2896837"/>
              <a:gd name="connsiteY4" fmla="*/ 2904407 h 2904407"/>
              <a:gd name="connsiteX5" fmla="*/ 427820 w 2896837"/>
              <a:gd name="connsiteY5" fmla="*/ 2473049 h 2904407"/>
              <a:gd name="connsiteX6" fmla="*/ 0 w 2896837"/>
              <a:gd name="connsiteY6" fmla="*/ 1446556 h 2904407"/>
              <a:gd name="connsiteX7" fmla="*/ 427820 w 2896837"/>
              <a:gd name="connsiteY7" fmla="*/ 424366 h 29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837" h="2904407">
                <a:moveTo>
                  <a:pt x="1452040" y="0"/>
                </a:moveTo>
                <a:lnTo>
                  <a:pt x="2476393" y="424366"/>
                </a:lnTo>
                <a:lnTo>
                  <a:pt x="2896837" y="1448977"/>
                </a:lnTo>
                <a:lnTo>
                  <a:pt x="2476393" y="2473049"/>
                </a:lnTo>
                <a:lnTo>
                  <a:pt x="1448821" y="2904407"/>
                </a:lnTo>
                <a:lnTo>
                  <a:pt x="427820" y="2473049"/>
                </a:lnTo>
                <a:lnTo>
                  <a:pt x="0" y="1446556"/>
                </a:lnTo>
                <a:lnTo>
                  <a:pt x="427820" y="4243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75135" y="6430518"/>
            <a:ext cx="21182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6319051" y="4899187"/>
            <a:ext cx="3305200" cy="734021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 userDrawn="1"/>
        </p:nvSpPr>
        <p:spPr>
          <a:xfrm>
            <a:off x="3019412" y="4908132"/>
            <a:ext cx="3305200" cy="734021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Block Arc 18"/>
          <p:cNvSpPr/>
          <p:nvPr userDrawn="1"/>
        </p:nvSpPr>
        <p:spPr>
          <a:xfrm rot="8100000">
            <a:off x="3071297" y="2195614"/>
            <a:ext cx="3106303" cy="3106302"/>
          </a:xfrm>
          <a:prstGeom prst="blockArc">
            <a:avLst>
              <a:gd name="adj1" fmla="val 5306531"/>
              <a:gd name="adj2" fmla="val 21527698"/>
              <a:gd name="adj3" fmla="val 55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3205304" y="2302685"/>
            <a:ext cx="2811961" cy="2811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/>
          <p:cNvSpPr/>
          <p:nvPr userDrawn="1"/>
        </p:nvSpPr>
        <p:spPr>
          <a:xfrm rot="18900000">
            <a:off x="6256393" y="2195614"/>
            <a:ext cx="3106303" cy="3106302"/>
          </a:xfrm>
          <a:prstGeom prst="blockArc">
            <a:avLst>
              <a:gd name="adj1" fmla="val 5306531"/>
              <a:gd name="adj2" fmla="val 21527698"/>
              <a:gd name="adj3" fmla="val 55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6390400" y="2302685"/>
            <a:ext cx="2811961" cy="2811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333120" y="2428383"/>
            <a:ext cx="2556329" cy="255844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510504" y="2428383"/>
            <a:ext cx="2556329" cy="255844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79810" y="4049892"/>
            <a:ext cx="2801821" cy="18202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31768" y="4049892"/>
            <a:ext cx="2801821" cy="18202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868746" y="4049892"/>
            <a:ext cx="2801821" cy="18202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03168" y="6430518"/>
            <a:ext cx="21901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284635" y="6430518"/>
            <a:ext cx="23087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935725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13908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6292091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8970275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5727" y="4623826"/>
            <a:ext cx="228600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613909" y="4623826"/>
            <a:ext cx="22860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292092" y="4623826"/>
            <a:ext cx="2286000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970275" y="4623826"/>
            <a:ext cx="228600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35726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13906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92091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970277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960918" y="1403350"/>
            <a:ext cx="6007735" cy="3691164"/>
          </a:xfrm>
          <a:custGeom>
            <a:avLst/>
            <a:gdLst>
              <a:gd name="connsiteX0" fmla="*/ 2036535 w 6007735"/>
              <a:gd name="connsiteY0" fmla="*/ 0 h 3691164"/>
              <a:gd name="connsiteX1" fmla="*/ 6007735 w 6007735"/>
              <a:gd name="connsiteY1" fmla="*/ 2079172 h 3691164"/>
              <a:gd name="connsiteX2" fmla="*/ 4136571 w 6007735"/>
              <a:gd name="connsiteY2" fmla="*/ 3691164 h 3691164"/>
              <a:gd name="connsiteX3" fmla="*/ 0 w 6007735"/>
              <a:gd name="connsiteY3" fmla="*/ 1281793 h 36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735" h="3691164">
                <a:moveTo>
                  <a:pt x="2036535" y="0"/>
                </a:moveTo>
                <a:lnTo>
                  <a:pt x="6007735" y="2079172"/>
                </a:lnTo>
                <a:lnTo>
                  <a:pt x="4136571" y="3691164"/>
                </a:lnTo>
                <a:lnTo>
                  <a:pt x="0" y="12817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32801" y="6430518"/>
            <a:ext cx="21605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753623" y="1101160"/>
            <a:ext cx="2272671" cy="4875814"/>
          </a:xfrm>
          <a:custGeom>
            <a:avLst/>
            <a:gdLst>
              <a:gd name="connsiteX0" fmla="*/ 315379 w 2272671"/>
              <a:gd name="connsiteY0" fmla="*/ 0 h 4875814"/>
              <a:gd name="connsiteX1" fmla="*/ 1957292 w 2272671"/>
              <a:gd name="connsiteY1" fmla="*/ 0 h 4875814"/>
              <a:gd name="connsiteX2" fmla="*/ 2272671 w 2272671"/>
              <a:gd name="connsiteY2" fmla="*/ 315379 h 4875814"/>
              <a:gd name="connsiteX3" fmla="*/ 2272671 w 2272671"/>
              <a:gd name="connsiteY3" fmla="*/ 4560435 h 4875814"/>
              <a:gd name="connsiteX4" fmla="*/ 1957292 w 2272671"/>
              <a:gd name="connsiteY4" fmla="*/ 4875814 h 4875814"/>
              <a:gd name="connsiteX5" fmla="*/ 315379 w 2272671"/>
              <a:gd name="connsiteY5" fmla="*/ 4875814 h 4875814"/>
              <a:gd name="connsiteX6" fmla="*/ 0 w 2272671"/>
              <a:gd name="connsiteY6" fmla="*/ 4560435 h 4875814"/>
              <a:gd name="connsiteX7" fmla="*/ 0 w 2272671"/>
              <a:gd name="connsiteY7" fmla="*/ 315379 h 4875814"/>
              <a:gd name="connsiteX8" fmla="*/ 315379 w 2272671"/>
              <a:gd name="connsiteY8" fmla="*/ 0 h 48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671" h="4875814">
                <a:moveTo>
                  <a:pt x="315379" y="0"/>
                </a:moveTo>
                <a:lnTo>
                  <a:pt x="1957292" y="0"/>
                </a:lnTo>
                <a:cubicBezTo>
                  <a:pt x="2131471" y="0"/>
                  <a:pt x="2272671" y="141200"/>
                  <a:pt x="2272671" y="315379"/>
                </a:cubicBezTo>
                <a:lnTo>
                  <a:pt x="2272671" y="4560435"/>
                </a:lnTo>
                <a:cubicBezTo>
                  <a:pt x="2272671" y="4734614"/>
                  <a:pt x="2131471" y="4875814"/>
                  <a:pt x="1957292" y="4875814"/>
                </a:cubicBezTo>
                <a:lnTo>
                  <a:pt x="315379" y="4875814"/>
                </a:lnTo>
                <a:cubicBezTo>
                  <a:pt x="141200" y="4875814"/>
                  <a:pt x="0" y="4734614"/>
                  <a:pt x="0" y="4560435"/>
                </a:cubicBezTo>
                <a:lnTo>
                  <a:pt x="0" y="315379"/>
                </a:lnTo>
                <a:cubicBezTo>
                  <a:pt x="0" y="141200"/>
                  <a:pt x="141200" y="0"/>
                  <a:pt x="3153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45500" y="6430518"/>
            <a:ext cx="21478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785581" y="1286936"/>
            <a:ext cx="2049683" cy="4268047"/>
          </a:xfrm>
          <a:custGeom>
            <a:avLst/>
            <a:gdLst>
              <a:gd name="connsiteX0" fmla="*/ 6365 w 2049682"/>
              <a:gd name="connsiteY0" fmla="*/ 0 h 4268047"/>
              <a:gd name="connsiteX1" fmla="*/ 2011489 w 2049682"/>
              <a:gd name="connsiteY1" fmla="*/ 160198 h 4268047"/>
              <a:gd name="connsiteX2" fmla="*/ 2049682 w 2049682"/>
              <a:gd name="connsiteY2" fmla="*/ 4204393 h 4268047"/>
              <a:gd name="connsiteX3" fmla="*/ 0 w 2049682"/>
              <a:gd name="connsiteY3" fmla="*/ 4268047 h 42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682" h="4268047">
                <a:moveTo>
                  <a:pt x="6365" y="0"/>
                </a:moveTo>
                <a:lnTo>
                  <a:pt x="2011489" y="160198"/>
                </a:lnTo>
                <a:lnTo>
                  <a:pt x="2049682" y="4204393"/>
                </a:lnTo>
                <a:lnTo>
                  <a:pt x="0" y="42680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70900" y="6430518"/>
            <a:ext cx="21224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108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14211" y="749300"/>
            <a:ext cx="2389507" cy="50731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314269" y="6430518"/>
            <a:ext cx="22790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5983162" y="1830582"/>
            <a:ext cx="4608975" cy="3601337"/>
          </a:xfrm>
          <a:custGeom>
            <a:avLst/>
            <a:gdLst>
              <a:gd name="connsiteX0" fmla="*/ 4378555 w 4608975"/>
              <a:gd name="connsiteY0" fmla="*/ 0 h 3601337"/>
              <a:gd name="connsiteX1" fmla="*/ 4608975 w 4608975"/>
              <a:gd name="connsiteY1" fmla="*/ 3295159 h 3601337"/>
              <a:gd name="connsiteX2" fmla="*/ 230420 w 4608975"/>
              <a:gd name="connsiteY2" fmla="*/ 3601337 h 3601337"/>
              <a:gd name="connsiteX3" fmla="*/ 0 w 4608975"/>
              <a:gd name="connsiteY3" fmla="*/ 306179 h 36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975" h="3601337">
                <a:moveTo>
                  <a:pt x="4378555" y="0"/>
                </a:moveTo>
                <a:lnTo>
                  <a:pt x="4608975" y="3295159"/>
                </a:lnTo>
                <a:lnTo>
                  <a:pt x="230420" y="3601337"/>
                </a:lnTo>
                <a:lnTo>
                  <a:pt x="0" y="3061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04768" y="6430518"/>
            <a:ext cx="20885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2034" y="6168231"/>
            <a:ext cx="7207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756426"/>
            <a:ext cx="12192000" cy="2101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266152" y="2048606"/>
            <a:ext cx="3705667" cy="20833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72500" y="6430518"/>
            <a:ext cx="20208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609449"/>
            <a:ext cx="4064000" cy="45212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64000" y="1609449"/>
            <a:ext cx="4064000" cy="45212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28000" y="1609449"/>
            <a:ext cx="4064000" cy="45212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72500" y="6430518"/>
            <a:ext cx="20208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9" name="Picture 1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2034" y="6168231"/>
            <a:ext cx="7207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>
          <a:xfrm>
            <a:off x="432522" y="1825021"/>
            <a:ext cx="11317287" cy="40158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25935" y="6430518"/>
            <a:ext cx="20674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3" name="Picture 1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2034" y="6168231"/>
            <a:ext cx="7207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0" y="2268667"/>
            <a:ext cx="12192000" cy="3816047"/>
          </a:xfrm>
          <a:custGeom>
            <a:avLst/>
            <a:gdLst>
              <a:gd name="connsiteX0" fmla="*/ 12192000 w 12192000"/>
              <a:gd name="connsiteY0" fmla="*/ 0 h 3816047"/>
              <a:gd name="connsiteX1" fmla="*/ 12192000 w 12192000"/>
              <a:gd name="connsiteY1" fmla="*/ 3816047 h 3816047"/>
              <a:gd name="connsiteX2" fmla="*/ 0 w 12192000"/>
              <a:gd name="connsiteY2" fmla="*/ 3816047 h 3816047"/>
              <a:gd name="connsiteX3" fmla="*/ 0 w 12192000"/>
              <a:gd name="connsiteY3" fmla="*/ 1904351 h 3816047"/>
              <a:gd name="connsiteX4" fmla="*/ 1569155 w 12192000"/>
              <a:gd name="connsiteY4" fmla="*/ 1192948 h 3816047"/>
              <a:gd name="connsiteX5" fmla="*/ 3646311 w 12192000"/>
              <a:gd name="connsiteY5" fmla="*/ 1196751 h 3816047"/>
              <a:gd name="connsiteX6" fmla="*/ 5926667 w 12192000"/>
              <a:gd name="connsiteY6" fmla="*/ 654222 h 3816047"/>
              <a:gd name="connsiteX7" fmla="*/ 8229600 w 12192000"/>
              <a:gd name="connsiteY7" fmla="*/ 948396 h 3816047"/>
              <a:gd name="connsiteX8" fmla="*/ 10103556 w 12192000"/>
              <a:gd name="connsiteY8" fmla="*/ 732501 h 38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816047">
                <a:moveTo>
                  <a:pt x="12192000" y="0"/>
                </a:moveTo>
                <a:lnTo>
                  <a:pt x="12192000" y="3816047"/>
                </a:lnTo>
                <a:lnTo>
                  <a:pt x="0" y="3816047"/>
                </a:lnTo>
                <a:lnTo>
                  <a:pt x="0" y="1904351"/>
                </a:lnTo>
                <a:lnTo>
                  <a:pt x="1569155" y="1192948"/>
                </a:lnTo>
                <a:lnTo>
                  <a:pt x="3646311" y="1196751"/>
                </a:lnTo>
                <a:lnTo>
                  <a:pt x="5926667" y="654222"/>
                </a:lnTo>
                <a:lnTo>
                  <a:pt x="8229600" y="948396"/>
                </a:lnTo>
                <a:lnTo>
                  <a:pt x="10103556" y="7325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81502"/>
            <a:ext cx="12192000" cy="2476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54183" y="904204"/>
            <a:ext cx="11083636" cy="5049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4182" y="904204"/>
            <a:ext cx="5604673" cy="50495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58855" y="2483759"/>
            <a:ext cx="5478964" cy="17072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5181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09821" y="0"/>
            <a:ext cx="398217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44476" y="311647"/>
            <a:ext cx="11703049" cy="58224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11789" y="0"/>
            <a:ext cx="8180211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5619146" y="0"/>
            <a:ext cx="6572855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17100000">
            <a:off x="-16746" y="-1879921"/>
            <a:ext cx="2982489" cy="3308000"/>
            <a:chOff x="5572978" y="-198137"/>
            <a:chExt cx="1060705" cy="1797350"/>
          </a:xfrm>
        </p:grpSpPr>
        <p:sp>
          <p:nvSpPr>
            <p:cNvPr id="6" name="Isosceles Triangle 5"/>
            <p:cNvSpPr/>
            <p:nvPr/>
          </p:nvSpPr>
          <p:spPr>
            <a:xfrm rot="753665" flipV="1">
              <a:off x="5572979" y="-79160"/>
              <a:ext cx="1060704" cy="1678373"/>
            </a:xfrm>
            <a:prstGeom prst="triangle">
              <a:avLst/>
            </a:prstGeom>
            <a:solidFill>
              <a:schemeClr val="accent3">
                <a:alpha val="52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800000" flipH="1" flipV="1">
              <a:off x="5572978" y="-198137"/>
              <a:ext cx="1060704" cy="1678373"/>
            </a:xfrm>
            <a:prstGeom prst="triangle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2571749" y="0"/>
            <a:ext cx="9620251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-1" y="1413945"/>
            <a:ext cx="12192001" cy="544405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2352762" y="0"/>
            <a:ext cx="9839239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92943" y="-372063"/>
            <a:ext cx="4141043" cy="1751543"/>
            <a:chOff x="-110315" y="-141204"/>
            <a:chExt cx="1656388" cy="700605"/>
          </a:xfrm>
        </p:grpSpPr>
        <p:sp>
          <p:nvSpPr>
            <p:cNvPr id="6" name="Freeform 5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0" y="4267200"/>
            <a:ext cx="665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797779"/>
            <a:ext cx="5130800" cy="2387600"/>
          </a:xfrm>
        </p:spPr>
        <p:txBody>
          <a:bodyPr vert="horz" wrap="square" lIns="91416" tIns="45708" rIns="91416" bIns="45708" rtlCol="0" anchor="ctr">
            <a:noAutofit/>
          </a:bodyPr>
          <a:lstStyle>
            <a:lvl1pPr>
              <a:defRPr lang="en-US" sz="7200" kern="1200" spc="-300">
                <a:solidFill>
                  <a:schemeClr val="bg1"/>
                </a:solidFill>
                <a:ea typeface="Roboto" panose="02000000000000000000" pitchFamily="2" charset="0"/>
              </a:defRPr>
            </a:lvl1pPr>
          </a:lstStyle>
          <a:p>
            <a:pPr marL="0"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04903" y="1936998"/>
            <a:ext cx="10979607" cy="25659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flipV="1">
            <a:off x="-762640" y="3114722"/>
            <a:ext cx="11131907" cy="4708479"/>
            <a:chOff x="-110315" y="-141204"/>
            <a:chExt cx="1656388" cy="700605"/>
          </a:xfrm>
        </p:grpSpPr>
        <p:sp>
          <p:nvSpPr>
            <p:cNvPr id="10" name="Freeform 9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797779"/>
            <a:ext cx="5130800" cy="2387600"/>
          </a:xfrm>
        </p:spPr>
        <p:txBody>
          <a:bodyPr vert="horz" wrap="square" lIns="91416" tIns="45708" rIns="91416" bIns="45708" rtlCol="0" anchor="ctr">
            <a:noAutofit/>
          </a:bodyPr>
          <a:lstStyle>
            <a:lvl1pPr>
              <a:defRPr lang="en-US" sz="7200" kern="1200" spc="-300">
                <a:solidFill>
                  <a:schemeClr val="bg1"/>
                </a:solidFill>
                <a:ea typeface="Roboto" panose="02000000000000000000" pitchFamily="2" charset="0"/>
              </a:defRPr>
            </a:lvl1pPr>
          </a:lstStyle>
          <a:p>
            <a:pPr marL="0"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flipH="1">
            <a:off x="-1" y="0"/>
            <a:ext cx="5800428" cy="6858000"/>
          </a:xfrm>
          <a:custGeom>
            <a:avLst/>
            <a:gdLst>
              <a:gd name="connsiteX0" fmla="*/ 6216694 w 6216694"/>
              <a:gd name="connsiteY0" fmla="*/ 0 h 6858000"/>
              <a:gd name="connsiteX1" fmla="*/ 4121942 w 6216694"/>
              <a:gd name="connsiteY1" fmla="*/ 0 h 6858000"/>
              <a:gd name="connsiteX2" fmla="*/ 2162482 w 6216694"/>
              <a:gd name="connsiteY2" fmla="*/ 0 h 6858000"/>
              <a:gd name="connsiteX3" fmla="*/ 1845641 w 6216694"/>
              <a:gd name="connsiteY3" fmla="*/ 0 h 6858000"/>
              <a:gd name="connsiteX4" fmla="*/ 0 w 6216694"/>
              <a:gd name="connsiteY4" fmla="*/ 6858000 h 6858000"/>
              <a:gd name="connsiteX5" fmla="*/ 2162482 w 6216694"/>
              <a:gd name="connsiteY5" fmla="*/ 6858000 h 6858000"/>
              <a:gd name="connsiteX6" fmla="*/ 2276301 w 6216694"/>
              <a:gd name="connsiteY6" fmla="*/ 6858000 h 6858000"/>
              <a:gd name="connsiteX7" fmla="*/ 6216694 w 6216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6694" h="6858000">
                <a:moveTo>
                  <a:pt x="6216694" y="0"/>
                </a:moveTo>
                <a:lnTo>
                  <a:pt x="4121942" y="0"/>
                </a:lnTo>
                <a:lnTo>
                  <a:pt x="2162482" y="0"/>
                </a:lnTo>
                <a:lnTo>
                  <a:pt x="1845641" y="0"/>
                </a:lnTo>
                <a:lnTo>
                  <a:pt x="0" y="6858000"/>
                </a:lnTo>
                <a:lnTo>
                  <a:pt x="2162482" y="6858000"/>
                </a:lnTo>
                <a:lnTo>
                  <a:pt x="2276301" y="6858000"/>
                </a:lnTo>
                <a:lnTo>
                  <a:pt x="6216694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flipV="1">
            <a:off x="-590035" y="3937472"/>
            <a:ext cx="8655637" cy="3661088"/>
            <a:chOff x="-110315" y="-141204"/>
            <a:chExt cx="1656388" cy="700605"/>
          </a:xfrm>
        </p:grpSpPr>
        <p:sp>
          <p:nvSpPr>
            <p:cNvPr id="7" name="Freeform 6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5"/>
          </p:nvPr>
        </p:nvSpPr>
        <p:spPr>
          <a:xfrm>
            <a:off x="6234113" y="3632202"/>
            <a:ext cx="4929187" cy="15224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5" Type="http://schemas.openxmlformats.org/officeDocument/2006/relationships/theme" Target="../theme/theme1.xml"/><Relationship Id="rId94" Type="http://schemas.openxmlformats.org/officeDocument/2006/relationships/image" Target="../media/image8.jpeg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.xml"/><Relationship Id="rId89" Type="http://schemas.openxmlformats.org/officeDocument/2006/relationships/slideLayout" Target="../slideLayouts/slideLayout89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lvl="0" fontAlgn="base"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0314" y="-141204"/>
            <a:ext cx="1197076" cy="506329"/>
            <a:chOff x="-110315" y="-141204"/>
            <a:chExt cx="1656388" cy="700605"/>
          </a:xfrm>
        </p:grpSpPr>
        <p:sp>
          <p:nvSpPr>
            <p:cNvPr id="27" name="Freeform 26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797114" y="6430518"/>
            <a:ext cx="2796233" cy="1599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文化自信：高质量精神生活的重要保障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0" spc="-150" dirty="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Open Sans" panose="020B0606030504020204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9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11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41" y="-70956"/>
            <a:ext cx="8811260" cy="55070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8328946" y="5455825"/>
            <a:ext cx="4141043" cy="1751543"/>
            <a:chOff x="-110315" y="-141204"/>
            <a:chExt cx="1656388" cy="700605"/>
          </a:xfrm>
        </p:grpSpPr>
        <p:sp>
          <p:nvSpPr>
            <p:cNvPr id="14" name="Freeform 13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869332" y="325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312526"/>
            <a:ext cx="665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/>
          <p:nvPr/>
        </p:nvSpPr>
        <p:spPr>
          <a:xfrm>
            <a:off x="1104900" y="2452687"/>
            <a:ext cx="10823748" cy="1560513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 anchor="t"/>
          <a:lstStyle/>
          <a:p>
            <a:pPr>
              <a:lnSpc>
                <a:spcPts val="4240"/>
              </a:lnSpc>
              <a:spcBef>
                <a:spcPts val="18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第一章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坚持党的文化领导权事关党和国家的前途命运</a:t>
            </a:r>
            <a:endParaRPr lang="en-US" altLang="zh-CN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lvl="0" indent="0" algn="ctr">
              <a:lnSpc>
                <a:spcPct val="150000"/>
              </a:lnSpc>
              <a:buFont typeface="Arial" panose="020B0604020202090204" pitchFamily="34" charset="0"/>
              <a:buNone/>
            </a:pPr>
            <a:endParaRPr lang="en-US" altLang="zh-CN" sz="55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lvl="0" indent="0" algn="ctr">
              <a:buFont typeface="Arial" panose="020B060402020209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                                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康翟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7" name="Rectangle 2"/>
          <p:cNvSpPr txBox="1"/>
          <p:nvPr/>
        </p:nvSpPr>
        <p:spPr>
          <a:xfrm>
            <a:off x="5012422" y="1075758"/>
            <a:ext cx="6252478" cy="1509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>
              <a:lnSpc>
                <a:spcPts val="2320"/>
              </a:lnSpc>
            </a:pPr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87460" y="677545"/>
            <a:ext cx="293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习近平文化思想概论</a:t>
            </a:r>
            <a:endParaRPr lang="zh-CN" altLang="en-US" sz="2400" b="1"/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1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9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9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2417-4A12-46BB-B530-A96D3E44AFD3}" type="slidenum">
              <a:rPr lang="en-US" smtClean="0">
                <a:ea typeface="微软雅黑" panose="020B0503020204020204" charset="-122"/>
              </a:rPr>
            </a:fld>
            <a:endParaRPr lang="en-US">
              <a:ea typeface="微软雅黑" panose="020B0503020204020204" charset="-122"/>
            </a:endParaRPr>
          </a:p>
        </p:txBody>
      </p:sp>
      <p:sp>
        <p:nvSpPr>
          <p:cNvPr id="32" name="Title 11"/>
          <p:cNvSpPr txBox="1"/>
          <p:nvPr/>
        </p:nvSpPr>
        <p:spPr>
          <a:xfrm>
            <a:off x="684414" y="-256194"/>
            <a:ext cx="7249622" cy="26904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600" b="1" kern="0" spc="-151">
                <a:solidFill>
                  <a:schemeClr val="accent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9pPr>
          </a:lstStyle>
          <a:p>
            <a:r>
              <a:rPr lang="zh-CN" altLang="en-US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马克思学说的魅力何在？</a:t>
            </a:r>
            <a:endParaRPr lang="zh-CN" altLang="en-US" sz="4000" b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561861" y="1811194"/>
            <a:ext cx="6651739" cy="4183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altLang="zh-CN" sz="28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我们求助于马克思，不是因为他毫无错误之处，而是因为我们无法回避他。每个想从事马克思所开创的研究的人都会发现，马克思永远在他的前面，因此，他必须认同或反驳、扩张或抛弃、说明或辩解马克思遗留下来的思想“</a:t>
            </a:r>
            <a:endParaRPr lang="en-US" altLang="zh-CN" sz="2800" kern="100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noProof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kern="1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                 ——</a:t>
            </a:r>
            <a:r>
              <a:rPr lang="zh-CN" altLang="en-US" sz="2800" kern="1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海尔布隆纳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Open Sans" panose="020B06060305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36" y="2207490"/>
            <a:ext cx="3276039" cy="378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2417-4A12-46BB-B530-A96D3E44AFD3}" type="slidenum">
              <a:rPr lang="en-US" smtClean="0">
                <a:ea typeface="微软雅黑" panose="020B0503020204020204" charset="-122"/>
              </a:rPr>
            </a:fld>
            <a:endParaRPr lang="en-US">
              <a:ea typeface="微软雅黑" panose="020B0503020204020204" charset="-122"/>
            </a:endParaRPr>
          </a:p>
        </p:txBody>
      </p:sp>
      <p:sp>
        <p:nvSpPr>
          <p:cNvPr id="32" name="Title 11"/>
          <p:cNvSpPr txBox="1"/>
          <p:nvPr/>
        </p:nvSpPr>
        <p:spPr>
          <a:xfrm>
            <a:off x="684414" y="-256194"/>
            <a:ext cx="7249622" cy="26904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600" b="1" kern="0" spc="-151">
                <a:solidFill>
                  <a:schemeClr val="accent1"/>
                </a:solidFill>
                <a:latin typeface="Lato" panose="020F0502020204030203" pitchFamily="34" charset="0"/>
                <a:ea typeface="Open Sans" panose="020B0606030504020204" pitchFamily="34" charset="0"/>
                <a:cs typeface="Lato" panose="020F05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Hiragino Kaku Gothic ProN" panose="020B0300000000000000" charset="-122"/>
                <a:cs typeface="Hiragino Kaku Gothic ProN" panose="020B0300000000000000" charset="-122"/>
              </a:defRPr>
            </a:lvl9pPr>
          </a:lstStyle>
          <a:p>
            <a:endParaRPr lang="zh-CN" altLang="en-US" sz="4000" b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014443" y="1534103"/>
            <a:ext cx="9468830" cy="4183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altLang="zh-CN" sz="2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1" lang="zh-CN" altLang="en-US" sz="2400" dirty="0"/>
              <a:t>如果说有一位思想家在</a:t>
            </a:r>
            <a:r>
              <a:rPr kumimoji="1" lang="en-US" altLang="zh-CN" sz="2400" dirty="0"/>
              <a:t>20</a:t>
            </a:r>
            <a:r>
              <a:rPr kumimoji="1" lang="zh-CN" altLang="en-US" sz="2400" dirty="0"/>
              <a:t>世纪留下了不可磨灭的痕迹，那么他就是马克思。</a:t>
            </a:r>
            <a:r>
              <a:rPr kumimoji="1" lang="en-US" altLang="zh-CN" sz="2400" dirty="0"/>
              <a:t>19</a:t>
            </a:r>
            <a:r>
              <a:rPr kumimoji="1" lang="zh-CN" altLang="en-US" sz="2400" dirty="0"/>
              <a:t>世纪的卡尔</a:t>
            </a:r>
            <a:r>
              <a:rPr kumimoji="1" lang="en-US" altLang="zh-CN" sz="2400" dirty="0"/>
              <a:t>.</a:t>
            </a:r>
            <a:r>
              <a:rPr kumimoji="1" lang="zh-CN" altLang="en-US" sz="2400" dirty="0"/>
              <a:t>马克思和赫伯特</a:t>
            </a:r>
            <a:r>
              <a:rPr kumimoji="1" lang="en-US" altLang="zh-CN" sz="2400" dirty="0"/>
              <a:t>.</a:t>
            </a:r>
            <a:r>
              <a:rPr kumimoji="1" lang="zh-CN" altLang="en-US" sz="2400" dirty="0"/>
              <a:t>斯宾塞都葬在海格特墓地。走进海格特墓地，令人非常惊讶的是两人的坟墓都在彼此的视线内。在两人都在世的时候，斯宾塞是公认的</a:t>
            </a:r>
            <a:r>
              <a:rPr kumimoji="1" lang="en-US" altLang="zh-CN" sz="2400" dirty="0"/>
              <a:t>19</a:t>
            </a:r>
            <a:r>
              <a:rPr kumimoji="1" lang="zh-CN" altLang="en-US" sz="2400" dirty="0"/>
              <a:t>世纪的亚里士多德，而马克思则是一位依靠朋友资助而生活在汉普斯德低坡的穷人。今天，无人知道斯宾塞也葬在那里，但是来自日本和印度的年老朝圣者络绎不绝地瞻仰马克思的坟墓，流亡的伊朗和伊拉克共产党人坚持葬在他的坟墓旁边。</a:t>
            </a:r>
            <a:endParaRPr kumimoji="1" lang="en-US" altLang="zh-CN" sz="2400" dirty="0"/>
          </a:p>
          <a:p>
            <a:pPr algn="just"/>
            <a:endParaRPr kumimoji="1" lang="en-US" altLang="zh-CN" sz="2400" noProof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Open Sans" panose="020B0606030504020204" pitchFamily="34" charset="0"/>
            </a:endParaRPr>
          </a:p>
          <a:p>
            <a:pPr algn="just"/>
            <a:r>
              <a:rPr kumimoji="1" lang="en-US" altLang="zh-CN" sz="24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Open Sans" panose="020B0606030504020204" pitchFamily="34" charset="0"/>
              </a:rPr>
              <a:t>                                              ——</a:t>
            </a:r>
            <a:r>
              <a:rPr kumimoji="1" lang="zh-CN" altLang="en-US" sz="2400" noProof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Open Sans" panose="020B0606030504020204" pitchFamily="34" charset="0"/>
              </a:rPr>
              <a:t>霍布斯鲍姆</a:t>
            </a:r>
            <a:endParaRPr lang="zh-CN" altLang="en-US" sz="2400" noProof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614805" y="566420"/>
            <a:ext cx="856107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坚持马克思主义在意识形态领域指导权是历史的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结论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84175" y="2091055"/>
            <a:ext cx="7300595" cy="4850130"/>
          </a:xfrm>
        </p:spPr>
        <p:txBody>
          <a:bodyPr>
            <a:noAutofit/>
          </a:bodyPr>
          <a:lstStyle/>
          <a:p>
            <a:pPr marL="227330" indent="-227330">
              <a:lnSpc>
                <a:spcPct val="20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马克思主义深刻揭示了人类社会发展规律，是来自人民、为了人民、造福人民的思想体系，是指引人民认识世界、改造世界的行动指南。近代以来，为拯救民族危亡，先进的中国人尝试寻觅过各种思想武器，但都未能解决中国问题。在长期艰辛探索中，中国共产党把马克思主义基本原理同中国具体实际相结合、同中华优秀传统文化相结合，领导人民走出漫漫长夜，建立了新中国，为实现中华民族伟大复兴开拓了光明的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前景。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f8a7cf618d295f5f186b77788047cb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885" y="2492375"/>
            <a:ext cx="4154805" cy="340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319655" y="566420"/>
            <a:ext cx="718566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阵地是实现党的文化领导权的基本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依托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84175" y="1844040"/>
            <a:ext cx="6218555" cy="485013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党的十八大以来，以习近平同志为核心的党中央坚持党管宣传、党管意识形态、党管媒体，坚持政治家办报、办刊、办台、办新闻网站，不断巩固壮大奋进新时代的主流思想舆论，筑牢全党全国人民团结奋斗的共同思想基础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阵地是意识形态工作的基本依托。”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“我们的同志一定要增强阵地意识。宣传思想阵地，我们不去占领，人家就会去占领。”习近平总书记强调。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牢牢掌握党对意识形态工作领导权，最基本、也是最关键的就是要把思想舆论阵地牢牢掌握在自己手中。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                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 descr="W020230602837387587320_ORIG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9905" y="2115820"/>
            <a:ext cx="4483100" cy="387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2417-4A12-46BB-B530-A96D3E44AFD3}" type="slidenum">
              <a:rPr lang="en-US" smtClean="0"/>
            </a:fld>
            <a:endParaRPr lang="en-US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1"/>
          <a:stretch>
            <a:fillRect/>
          </a:stretch>
        </p:blipFill>
        <p:spPr>
          <a:xfrm>
            <a:off x="-28575" y="-47625"/>
            <a:ext cx="12280900" cy="694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29" y="3080244"/>
            <a:ext cx="6582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4400" b="1" spc="-150" dirty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感谢各位的倾听！</a:t>
            </a:r>
            <a:endParaRPr lang="zh-CN" altLang="en-US" sz="4400" b="1" spc="-150" dirty="0">
              <a:solidFill>
                <a:schemeClr val="bg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41" y="-70956"/>
            <a:ext cx="8811260" cy="55070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flipV="1">
            <a:off x="-762640" y="3114722"/>
            <a:ext cx="11131907" cy="4708479"/>
            <a:chOff x="-110315" y="-141204"/>
            <a:chExt cx="1656388" cy="700605"/>
          </a:xfrm>
        </p:grpSpPr>
        <p:sp>
          <p:nvSpPr>
            <p:cNvPr id="14" name="Freeform 13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</p:grpSp>
      <p:sp>
        <p:nvSpPr>
          <p:cNvPr id="8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6800" y="2872810"/>
            <a:ext cx="2709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文化自信</a:t>
            </a:r>
            <a:r>
              <a:rPr lang="zh-CN" altLang="en-US" sz="1100" dirty="0" smtClean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：高质量</a:t>
            </a:r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精神生活的重要保障</a:t>
            </a:r>
            <a:endParaRPr lang="zh-CN" altLang="en-US" sz="1100" dirty="0">
              <a:solidFill>
                <a:schemeClr val="bg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3"/>
          <p:cNvPicPr>
            <a:picLocks noChangeAspect="1"/>
          </p:cNvPicPr>
          <p:nvPr/>
        </p:nvPicPr>
        <p:blipFill rotWithShape="1">
          <a:blip r:embed="rId1"/>
          <a:srcRect l="7258" t="17629" r="632"/>
          <a:stretch>
            <a:fillRect/>
          </a:stretch>
        </p:blipFill>
        <p:spPr>
          <a:xfrm>
            <a:off x="-62865" y="-73025"/>
            <a:ext cx="12254865" cy="693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solidFill>
                  <a:srgbClr val="FFFFFF"/>
                </a:solidFill>
                <a:ea typeface="微软雅黑" panose="020B0503020204020204" charset="-122"/>
              </a:rPr>
            </a:fld>
            <a:endParaRPr lang="en-US" sz="100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我图PPT\00001PNG素材\01党委政府\习近平2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065046" y="1488319"/>
            <a:ext cx="4255044" cy="416076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0" y="187327"/>
            <a:ext cx="61722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文化自信</a:t>
            </a: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是一种根本性力量</a:t>
            </a:r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6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7" name="Freeform 33"/>
          <p:cNvSpPr/>
          <p:nvPr/>
        </p:nvSpPr>
        <p:spPr>
          <a:xfrm rot="6300000" flipH="1">
            <a:off x="906579" y="2282962"/>
            <a:ext cx="3726514" cy="6839840"/>
          </a:xfrm>
          <a:custGeom>
            <a:avLst/>
            <a:gdLst>
              <a:gd name="connsiteX0" fmla="*/ 0 w 686561"/>
              <a:gd name="connsiteY0" fmla="*/ 1076187 h 1260150"/>
              <a:gd name="connsiteX1" fmla="*/ 288364 w 686561"/>
              <a:gd name="connsiteY1" fmla="*/ 0 h 1260150"/>
              <a:gd name="connsiteX2" fmla="*/ 686561 w 686561"/>
              <a:gd name="connsiteY2" fmla="*/ 1260150 h 126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61" h="1260150">
                <a:moveTo>
                  <a:pt x="0" y="1076187"/>
                </a:moveTo>
                <a:lnTo>
                  <a:pt x="288364" y="0"/>
                </a:lnTo>
                <a:lnTo>
                  <a:pt x="686561" y="12601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4100" y="1435100"/>
            <a:ext cx="7187232" cy="4449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文化自信是一个国家、一个民族发展中更基本、更深沉、更持久的力量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高度的文化自信，没有文化的繁荣兴盛，就没有中华民族伟大复兴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一个抛弃了或者背叛了自己历史文化的民族，不仅不可能发展起来，而且很可能上演一场历史悲剧。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713604"/>
            <a:ext cx="5904656" cy="421699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772815"/>
            <a:ext cx="5796775" cy="3521541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91345" y="266840"/>
            <a:ext cx="61722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</a:t>
            </a:r>
            <a:r>
              <a:rPr lang="zh-CN" altLang="en-US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自觉</a:t>
            </a: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是一种深沉的热爱</a:t>
            </a:r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4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r="24262"/>
          <a:stretch>
            <a:fillRect/>
          </a:stretch>
        </p:blipFill>
        <p:spPr>
          <a:xfrm>
            <a:off x="0" y="0"/>
            <a:ext cx="4402667" cy="6858000"/>
          </a:xfrm>
        </p:spPr>
      </p:pic>
      <p:sp>
        <p:nvSpPr>
          <p:cNvPr id="29" name="Title 1"/>
          <p:cNvSpPr txBox="1"/>
          <p:nvPr/>
        </p:nvSpPr>
        <p:spPr>
          <a:xfrm>
            <a:off x="904901" y="644338"/>
            <a:ext cx="4352899" cy="64633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90204" pitchFamily="34" charset="0"/>
                <a:sym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9pPr>
          </a:lstStyle>
          <a:p>
            <a:pPr algn="l"/>
            <a:r>
              <a:rPr lang="zh-CN" altLang="en-US" sz="3600" b="1" spc="-151" dirty="0" smtClean="0">
                <a:solidFill>
                  <a:schemeClr val="accent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内容</a:t>
            </a:r>
            <a:r>
              <a:rPr lang="zh-CN" altLang="en-US" sz="3600" spc="-151" dirty="0" smtClean="0">
                <a:solidFill>
                  <a:srgbClr val="000000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提要</a:t>
            </a:r>
            <a:endParaRPr lang="zh-CN" altLang="en-US" sz="3600" spc="-151" dirty="0">
              <a:solidFill>
                <a:srgbClr val="000000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84402" y="1656530"/>
            <a:ext cx="1019599" cy="1019599"/>
          </a:xfrm>
          <a:prstGeom prst="ellipse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72879" y="1745008"/>
            <a:ext cx="842643" cy="842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5116099" y="1794161"/>
            <a:ext cx="1233901" cy="5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 smtClean="0">
                <a:solidFill>
                  <a:srgbClr val="FF3300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01</a:t>
            </a:r>
            <a:endParaRPr lang="id-ID" sz="2400" b="1" dirty="0">
              <a:solidFill>
                <a:srgbClr val="FF3300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6562099" y="1796996"/>
            <a:ext cx="3849525" cy="755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buClr>
                <a:srgbClr val="E24848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守正，守的是中国共产党的文化</a:t>
            </a: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领导权</a:t>
            </a:r>
            <a:endParaRPr lang="zh-CN" altLang="en-US" sz="2400" b="1" dirty="0">
              <a:solidFill>
                <a:schemeClr val="tx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4402" y="3065978"/>
            <a:ext cx="1019599" cy="1019599"/>
          </a:xfrm>
          <a:prstGeom prst="ellipse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2879" y="3154456"/>
            <a:ext cx="842643" cy="842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5116099" y="3203609"/>
            <a:ext cx="1233901" cy="5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02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527165" y="3154680"/>
            <a:ext cx="4477385" cy="107442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buClr>
                <a:srgbClr val="E24848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坚持马克思主义在意识形态领域的指导</a:t>
            </a: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地位</a:t>
            </a:r>
            <a:endParaRPr lang="zh-CN" altLang="en-US" sz="2400" b="1" dirty="0">
              <a:solidFill>
                <a:schemeClr val="tx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ea typeface="微软雅黑" panose="020B0503020204020204" charset="-12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337299" y="1745006"/>
            <a:ext cx="0" cy="78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37299" y="3243606"/>
            <a:ext cx="0" cy="78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hape 2944"/>
          <p:cNvSpPr/>
          <p:nvPr/>
        </p:nvSpPr>
        <p:spPr>
          <a:xfrm>
            <a:off x="4189968" y="1947333"/>
            <a:ext cx="449766" cy="449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500">
              <a:ea typeface="微软雅黑" panose="020B0503020204020204" charset="-122"/>
            </a:endParaRPr>
          </a:p>
        </p:txBody>
      </p:sp>
      <p:sp>
        <p:nvSpPr>
          <p:cNvPr id="39" name="Shape 2932"/>
          <p:cNvSpPr/>
          <p:nvPr/>
        </p:nvSpPr>
        <p:spPr>
          <a:xfrm>
            <a:off x="4139165" y="3362978"/>
            <a:ext cx="515313" cy="42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500">
              <a:ea typeface="微软雅黑" panose="020B0503020204020204" charset="-122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5116099" y="4666543"/>
            <a:ext cx="1233901" cy="5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 smtClean="0"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03</a:t>
            </a:r>
            <a:endParaRPr lang="id-ID" sz="2400" b="1" dirty="0"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6538604" y="4666838"/>
            <a:ext cx="3849525" cy="755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buClr>
                <a:srgbClr val="E24848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阵地是实现文化领导权的重要</a:t>
            </a: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保障</a:t>
            </a:r>
            <a:endParaRPr lang="zh-CN" altLang="en-US" sz="2400" b="1" dirty="0">
              <a:solidFill>
                <a:schemeClr val="tx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cxnSp>
        <p:nvCxnSpPr>
          <p:cNvPr id="21" name="Straight Connector 34"/>
          <p:cNvCxnSpPr/>
          <p:nvPr/>
        </p:nvCxnSpPr>
        <p:spPr>
          <a:xfrm>
            <a:off x="6337299" y="4617388"/>
            <a:ext cx="0" cy="78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6"/>
          <p:cNvSpPr/>
          <p:nvPr/>
        </p:nvSpPr>
        <p:spPr>
          <a:xfrm>
            <a:off x="3884402" y="4475425"/>
            <a:ext cx="1019599" cy="1019599"/>
          </a:xfrm>
          <a:prstGeom prst="ellipse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3972879" y="4563903"/>
            <a:ext cx="842643" cy="842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7" name="Shape 2532"/>
          <p:cNvSpPr/>
          <p:nvPr/>
        </p:nvSpPr>
        <p:spPr>
          <a:xfrm>
            <a:off x="4220871" y="4758267"/>
            <a:ext cx="384997" cy="47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500">
              <a:ea typeface="微软雅黑" panose="020B0503020204020204" charset="-122"/>
            </a:endParaRPr>
          </a:p>
        </p:txBody>
      </p:sp>
      <p:sp>
        <p:nvSpPr>
          <p:cNvPr id="24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319655" y="566420"/>
            <a:ext cx="718566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守正，守的是中国共产党的文化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领导权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84175" y="2091055"/>
            <a:ext cx="6218555" cy="485013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“守正，守的是马克思主义在意识形态领域指导地位的根本制度，守的是‘两个结合’的根本要求，守的是中国共产党的文化领导权和中华民族的文化主体性。”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事实充分证明，党的发展和壮大，与我们党卓有成效的宣传思想文化工作密不可分。从胜利走向新的胜利，必须继续发扬党的这一政治优势，不断加强党对宣传思想文化工作的领导。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200000"/>
              </a:lnSpc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     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W020230831560630498777_ORIG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1705" y="2433320"/>
            <a:ext cx="4241800" cy="326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/>
              <a:t>                </a:t>
            </a:r>
            <a:r>
              <a:rPr lang="zh-CN" altLang="en-US" sz="3200"/>
              <a:t>坚持党的文化领导权意义重大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61210"/>
            <a:ext cx="10515600" cy="4351338"/>
          </a:xfrm>
        </p:spPr>
        <p:txBody>
          <a:bodyPr/>
          <a:p>
            <a:r>
              <a:rPr lang="zh-CN" altLang="en-US" sz="2400" b="1"/>
              <a:t>坚持党的文化领导权，是增强党的团结和集中统一的必然要求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坚持党的文化领导，是担负新时代新的文化使命的重要保证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坚持党的文化领导权，是对我们党优良传统的传承发扬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533525" y="519430"/>
            <a:ext cx="8302625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坚持马克思主义在意识形态领域指导地位的根本制度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560070" y="1667510"/>
            <a:ext cx="6395720" cy="4213225"/>
          </a:xfrm>
        </p:spPr>
        <p:txBody>
          <a:bodyPr>
            <a:noAutofit/>
          </a:bodyPr>
          <a:lstStyle/>
          <a:p>
            <a:pPr marL="227330" indent="-227330">
              <a:lnSpc>
                <a:spcPct val="20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发展中国特色社会主义文化，必须坚持马克思主义在意识形态领域指导地位的根本制度，坚持为人民服务、为社会主义服务，坚持百花齐放、百家争鸣，坚持创造性转化、创新性发展，以社会主义核心价值观为引领，发展社会主义先进文化，弘扬革命文化，传承中华优秀传统文化，满足容易增长的精神文化需求，巩固全党全国各族人民团结奋斗的共同思想基础，不断提升国家文化软实力和中华文化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影响力。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pic>
        <p:nvPicPr>
          <p:cNvPr id="2" name="图片 1" descr="131eb52e6887e3d78ec3b4cbc29deb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1725" y="1887220"/>
            <a:ext cx="3435350" cy="462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3271203" y="566103"/>
            <a:ext cx="6234112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为何要坚持马克思主义的指导地位？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84175" y="2091055"/>
            <a:ext cx="7300595" cy="4850130"/>
          </a:xfrm>
        </p:spPr>
        <p:txBody>
          <a:bodyPr>
            <a:noAutofit/>
          </a:bodyPr>
          <a:lstStyle/>
          <a:p>
            <a:pPr marL="227330" indent="-227330">
              <a:lnSpc>
                <a:spcPct val="20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“对”的理论：揭示了自然界、人类社会、人类思维发展的普遍规律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227330" indent="-227330">
              <a:lnSpc>
                <a:spcPct val="20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“好”的理论：坚持实现人民解放、维护人民利益的立场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227330" indent="-227330">
              <a:lnSpc>
                <a:spcPct val="20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“行”的理论：为人民认识世界、改造世界提供强大思想武器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227330" indent="-227330">
              <a:lnSpc>
                <a:spcPct val="20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“活”的理论：不断探索时代和实践发展提出的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新课题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 descr="96afcdd093e208174d0b23bce83de2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9410" y="2091055"/>
            <a:ext cx="3575685" cy="402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300"/>
      </a:accent1>
      <a:accent2>
        <a:srgbClr val="C00000"/>
      </a:accent2>
      <a:accent3>
        <a:srgbClr val="BBC0C3"/>
      </a:accent3>
      <a:accent4>
        <a:srgbClr val="6B7278"/>
      </a:accent4>
      <a:accent5>
        <a:srgbClr val="333A42"/>
      </a:accent5>
      <a:accent6>
        <a:srgbClr val="1B1F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WPS 文字</Application>
  <PresentationFormat>宽屏</PresentationFormat>
  <Paragraphs>108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Helvetica Neue</vt:lpstr>
      <vt:lpstr>Calibri Light</vt:lpstr>
      <vt:lpstr>Roboto</vt:lpstr>
      <vt:lpstr>Lato</vt:lpstr>
      <vt:lpstr>Open Sans</vt:lpstr>
      <vt:lpstr>苹方-简</vt:lpstr>
      <vt:lpstr>微软雅黑</vt:lpstr>
      <vt:lpstr>黑体</vt:lpstr>
      <vt:lpstr>汉仪中黑KW</vt:lpstr>
      <vt:lpstr>ヒラギノ角ゴ ProN W3</vt:lpstr>
      <vt:lpstr>Lato Light</vt:lpstr>
      <vt:lpstr>Open Sans Light</vt:lpstr>
      <vt:lpstr>Gill Sans</vt:lpstr>
      <vt:lpstr>楷体</vt:lpstr>
      <vt:lpstr>Hiragino Kaku Gothic ProN</vt:lpstr>
      <vt:lpstr>等线</vt:lpstr>
      <vt:lpstr>Times New Roman</vt:lpstr>
      <vt:lpstr>汉仪中等线KW</vt:lpstr>
      <vt:lpstr>汉仪书宋二KW</vt:lpstr>
      <vt:lpstr>汉仪旗黑</vt:lpstr>
      <vt:lpstr>宋体</vt:lpstr>
      <vt:lpstr>Arial Unicode MS</vt:lpstr>
      <vt:lpstr>Arial</vt:lpstr>
      <vt:lpstr>汉仪楷体KW</vt:lpstr>
      <vt:lpstr>Office Theme</vt:lpstr>
      <vt:lpstr>PowerPoint 演示文稿</vt:lpstr>
      <vt:lpstr>PowerPoint 演示文稿</vt:lpstr>
      <vt:lpstr>文化自信是一种根本性力量</vt:lpstr>
      <vt:lpstr>文化自觉是一种深沉的热爱</vt:lpstr>
      <vt:lpstr>PowerPoint 演示文稿</vt:lpstr>
      <vt:lpstr> 坚持党的文化领导权事关党和国家的前途命运</vt:lpstr>
      <vt:lpstr>PowerPoint 演示文稿</vt:lpstr>
      <vt:lpstr>坚持马克思主义在意识形态领域指导地位的根本制度</vt:lpstr>
      <vt:lpstr>为何要坚持马克思主义的指导地位？</vt:lpstr>
      <vt:lpstr>PowerPoint 演示文稿</vt:lpstr>
      <vt:lpstr>PowerPoint 演示文稿</vt:lpstr>
      <vt:lpstr>坚持马克思主义在意识形态领域指导权是历史的结论</vt:lpstr>
      <vt:lpstr>      阵地是实现党的文化领导权的基本依托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bissmilah alhamdulil</dc:creator>
  <cp:lastModifiedBy>pppp</cp:lastModifiedBy>
  <cp:revision>1165</cp:revision>
  <dcterms:created xsi:type="dcterms:W3CDTF">2024-09-05T05:59:27Z</dcterms:created>
  <dcterms:modified xsi:type="dcterms:W3CDTF">2024-09-05T05:59:27Z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3FA4EB2CB1F5266027629F6674AE662F_42</vt:lpwstr>
  </property>
</Properties>
</file>