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0"/>
  </p:notesMasterIdLst>
  <p:handoutMasterIdLst>
    <p:handoutMasterId r:id="rId11"/>
  </p:handoutMasterIdLst>
  <p:sldIdLst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68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06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0000"/>
                    <a:satMod val="160000"/>
                  </a:schemeClr>
                </a:gs>
                <a:gs pos="46000">
                  <a:schemeClr val="accent1">
                    <a:tint val="86000"/>
                    <a:satMod val="160000"/>
                  </a:schemeClr>
                </a:gs>
                <a:gs pos="100000">
                  <a:schemeClr val="accent1">
                    <a:shade val="40000"/>
                    <a:satMod val="160000"/>
                  </a:schemeClr>
                </a:gs>
              </a:gsLst>
              <a:path path="circle">
                <a:fillToRect l="50000" t="155000" r="50000" b="-55000"/>
              </a:path>
            </a:gradFill>
            <a:ln>
              <a:noFill/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3600000"/>
              </a:lightRig>
            </a:scene3d>
            <a:sp3d prstMaterial="plastic">
              <a:bevelT w="127000" h="38200" prst="relaxedInset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38-44AA-9BED-1D4E74D676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60000"/>
                    <a:satMod val="160000"/>
                  </a:schemeClr>
                </a:gs>
                <a:gs pos="46000">
                  <a:schemeClr val="accent2">
                    <a:tint val="86000"/>
                    <a:satMod val="160000"/>
                  </a:schemeClr>
                </a:gs>
                <a:gs pos="100000">
                  <a:schemeClr val="accent2">
                    <a:shade val="40000"/>
                    <a:satMod val="160000"/>
                  </a:schemeClr>
                </a:gs>
              </a:gsLst>
              <a:path path="circle">
                <a:fillToRect l="50000" t="155000" r="50000" b="-55000"/>
              </a:path>
            </a:gradFill>
            <a:ln>
              <a:noFill/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3600000"/>
              </a:lightRig>
            </a:scene3d>
            <a:sp3d prstMaterial="plastic">
              <a:bevelT w="127000" h="38200" prst="relaxedInset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8-44AA-9BED-1D4E74D6760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60000"/>
                    <a:satMod val="160000"/>
                  </a:schemeClr>
                </a:gs>
                <a:gs pos="46000">
                  <a:schemeClr val="accent3">
                    <a:tint val="86000"/>
                    <a:satMod val="160000"/>
                  </a:schemeClr>
                </a:gs>
                <a:gs pos="100000">
                  <a:schemeClr val="accent3">
                    <a:shade val="40000"/>
                    <a:satMod val="160000"/>
                  </a:schemeClr>
                </a:gs>
              </a:gsLst>
              <a:path path="circle">
                <a:fillToRect l="50000" t="155000" r="50000" b="-55000"/>
              </a:path>
            </a:gradFill>
            <a:ln>
              <a:noFill/>
            </a:ln>
            <a:effectLst>
              <a:outerShdw blurRad="53975" dist="41275" dir="14700000" algn="t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3600000"/>
              </a:lightRig>
            </a:scene3d>
            <a:sp3d prstMaterial="plastic">
              <a:bevelT w="127000" h="38200" prst="relaxedInset"/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8-44AA-9BED-1D4E74D67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20078144"/>
        <c:axId val="420078536"/>
      </c:barChart>
      <c:catAx>
        <c:axId val="42007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420078536"/>
        <c:crosses val="autoZero"/>
        <c:auto val="1"/>
        <c:lblAlgn val="ctr"/>
        <c:lblOffset val="100"/>
        <c:noMultiLvlLbl val="0"/>
      </c:catAx>
      <c:valAx>
        <c:axId val="420078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pPr>
            <a:endParaRPr lang="zh-CN"/>
          </a:p>
        </c:txPr>
        <c:crossAx val="42007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Microsoft YaHei UI" panose="020B0503020204020204" pitchFamily="34" charset="-122"/>
          <a:ea typeface="Microsoft YaHei UI" panose="020B0503020204020204" pitchFamily="34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spc="1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442EA2-39BA-4C9A-AD59-755D4917D532}" type="doc">
      <dgm:prSet loTypeId="urn:microsoft.com/office/officeart/2005/8/layout/target1" loCatId="relationship" qsTypeId="urn:microsoft.com/office/officeart/2005/8/quickstyle/simple4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4DF9FE7B-F642-4898-A360-D4E3814E1A3D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A</a:t>
          </a:r>
        </a:p>
      </dgm:t>
      <dgm:extLst>
        <a:ext uri="{E40237B7-FDA0-4F09-8148-C483321AD2D9}">
          <dgm14:cNvPr xmlns:dgm14="http://schemas.microsoft.com/office/drawing/2010/diagram" id="0" name="" title="Group A heading and tasks"/>
        </a:ext>
      </dgm:extLst>
    </dgm:pt>
    <dgm:pt modelId="{1C10F06D-860A-4604-A7AD-02E614FE3976}" type="parTrans" cxnId="{EBD8BE8D-6018-43E2-B081-034BB5656EB6}">
      <dgm:prSet/>
      <dgm:spPr/>
      <dgm:t>
        <a:bodyPr rtlCol="0"/>
        <a:lstStyle/>
        <a:p>
          <a:pPr rtl="0"/>
          <a:endParaRPr lang="en-US"/>
        </a:p>
      </dgm:t>
    </dgm:pt>
    <dgm:pt modelId="{43C18EFF-81FC-4D70-8C6B-E95FF3730413}" type="sibTrans" cxnId="{EBD8BE8D-6018-43E2-B081-034BB5656EB6}">
      <dgm:prSet/>
      <dgm:spPr/>
      <dgm:t>
        <a:bodyPr rtlCol="0"/>
        <a:lstStyle/>
        <a:p>
          <a:pPr rtl="0"/>
          <a:endParaRPr lang="en-US"/>
        </a:p>
      </dgm:t>
    </dgm:pt>
    <dgm:pt modelId="{EFF2750D-B4B3-474C-8B62-8B638DC31F7E}">
      <dgm:prSet phldrT="[Text]"/>
      <dgm:spPr/>
      <dgm:t>
        <a:bodyPr rtlCol="0"/>
        <a:lstStyle/>
        <a:p>
          <a:pPr rtl="0"/>
          <a:r>
            <a:rPr lang="zh-cn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</dgm:pt>
    <dgm:pt modelId="{AEBC78E6-CDDC-4C8F-A157-3C51E907FACD}" type="parTrans" cxnId="{A058DDA2-48CA-4E5B-B389-F71A59C262B0}">
      <dgm:prSet/>
      <dgm:spPr/>
      <dgm:t>
        <a:bodyPr rtlCol="0"/>
        <a:lstStyle/>
        <a:p>
          <a:pPr rtl="0"/>
          <a:endParaRPr lang="en-US"/>
        </a:p>
      </dgm:t>
    </dgm:pt>
    <dgm:pt modelId="{75C067D7-FCD2-4969-8F27-4BBDA88E75ED}" type="sibTrans" cxnId="{A058DDA2-48CA-4E5B-B389-F71A59C262B0}">
      <dgm:prSet/>
      <dgm:spPr/>
      <dgm:t>
        <a:bodyPr rtlCol="0"/>
        <a:lstStyle/>
        <a:p>
          <a:pPr rtl="0"/>
          <a:endParaRPr lang="en-US"/>
        </a:p>
      </dgm:t>
    </dgm:pt>
    <dgm:pt modelId="{789CD6DB-3A68-4A41-90BD-4F0CBB3617D1}">
      <dgm:prSet phldrT="[Text]"/>
      <dgm:spPr/>
      <dgm:t>
        <a:bodyPr rtlCol="0"/>
        <a:lstStyle/>
        <a:p>
          <a:pPr rtl="0"/>
          <a:r>
            <a:rPr lang="zh-cn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C0BEB5FF-8DFB-40B9-A228-C0C6097DDDC4}" type="parTrans" cxnId="{62C10234-45D3-426A-8820-4C0D1D8CBA21}">
      <dgm:prSet/>
      <dgm:spPr/>
      <dgm:t>
        <a:bodyPr rtlCol="0"/>
        <a:lstStyle/>
        <a:p>
          <a:pPr rtl="0"/>
          <a:endParaRPr lang="en-US"/>
        </a:p>
      </dgm:t>
    </dgm:pt>
    <dgm:pt modelId="{1A702531-A59F-4EE2-8246-E2EB0955D8B1}" type="sibTrans" cxnId="{62C10234-45D3-426A-8820-4C0D1D8CBA21}">
      <dgm:prSet/>
      <dgm:spPr/>
      <dgm:t>
        <a:bodyPr rtlCol="0"/>
        <a:lstStyle/>
        <a:p>
          <a:pPr rtl="0"/>
          <a:endParaRPr lang="en-US"/>
        </a:p>
      </dgm:t>
    </dgm:pt>
    <dgm:pt modelId="{3929B1E1-4BC4-4C73-ABE8-27CEF96A3652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B</a:t>
          </a:r>
        </a:p>
      </dgm:t>
      <dgm:extLst>
        <a:ext uri="{E40237B7-FDA0-4F09-8148-C483321AD2D9}">
          <dgm14:cNvPr xmlns:dgm14="http://schemas.microsoft.com/office/drawing/2010/diagram" id="0" name="" title="Group B heading and tasks"/>
        </a:ext>
      </dgm:extLst>
    </dgm:pt>
    <dgm:pt modelId="{F356CC76-9117-4B79-A270-BBBAFD3E9C79}" type="parTrans" cxnId="{1339090C-9A95-4C05-841C-FA3AF987601B}">
      <dgm:prSet/>
      <dgm:spPr/>
      <dgm:t>
        <a:bodyPr rtlCol="0"/>
        <a:lstStyle/>
        <a:p>
          <a:pPr rtl="0"/>
          <a:endParaRPr lang="en-US"/>
        </a:p>
      </dgm:t>
    </dgm:pt>
    <dgm:pt modelId="{19BA0C22-38BB-4E9F-89D5-0FF5FF9F12CE}" type="sibTrans" cxnId="{1339090C-9A95-4C05-841C-FA3AF987601B}">
      <dgm:prSet/>
      <dgm:spPr/>
      <dgm:t>
        <a:bodyPr rtlCol="0"/>
        <a:lstStyle/>
        <a:p>
          <a:pPr rtl="0"/>
          <a:endParaRPr lang="en-US"/>
        </a:p>
      </dgm:t>
    </dgm:pt>
    <dgm:pt modelId="{99E0600D-9954-43F4-8926-13B8777FAAA1}">
      <dgm:prSet phldrT="[Text]"/>
      <dgm:spPr/>
      <dgm:t>
        <a:bodyPr rtlCol="0"/>
        <a:lstStyle/>
        <a:p>
          <a:pPr rtl="0"/>
          <a:r>
            <a:rPr lang="zh-cn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</dgm:pt>
    <dgm:pt modelId="{BE23F476-2C5C-42ED-BF2B-CD5FC7ADDDF6}" type="parTrans" cxnId="{09FCCB9D-A30A-4326-970E-26252D39327F}">
      <dgm:prSet/>
      <dgm:spPr/>
      <dgm:t>
        <a:bodyPr rtlCol="0"/>
        <a:lstStyle/>
        <a:p>
          <a:pPr rtl="0"/>
          <a:endParaRPr lang="en-US"/>
        </a:p>
      </dgm:t>
    </dgm:pt>
    <dgm:pt modelId="{C44937DC-4907-4769-AA8B-1B3E7391D7B0}" type="sibTrans" cxnId="{09FCCB9D-A30A-4326-970E-26252D39327F}">
      <dgm:prSet/>
      <dgm:spPr/>
      <dgm:t>
        <a:bodyPr rtlCol="0"/>
        <a:lstStyle/>
        <a:p>
          <a:pPr rtl="0"/>
          <a:endParaRPr lang="en-US"/>
        </a:p>
      </dgm:t>
    </dgm:pt>
    <dgm:pt modelId="{0791135C-9DAB-47F6-BE9C-A3E56A2DDA50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D6057E63-9793-4991-97C1-30FC405E95A5}" type="parTrans" cxnId="{B3B26E9A-58E5-497B-BD59-F5567958C609}">
      <dgm:prSet/>
      <dgm:spPr/>
      <dgm:t>
        <a:bodyPr rtlCol="0"/>
        <a:lstStyle/>
        <a:p>
          <a:pPr rtl="0"/>
          <a:endParaRPr lang="en-US"/>
        </a:p>
      </dgm:t>
    </dgm:pt>
    <dgm:pt modelId="{B670C2A7-83CB-4F4C-BC19-A3A7C066A822}" type="sibTrans" cxnId="{B3B26E9A-58E5-497B-BD59-F5567958C609}">
      <dgm:prSet/>
      <dgm:spPr/>
      <dgm:t>
        <a:bodyPr rtlCol="0"/>
        <a:lstStyle/>
        <a:p>
          <a:pPr rtl="0"/>
          <a:endParaRPr lang="en-US"/>
        </a:p>
      </dgm:t>
    </dgm:pt>
    <dgm:pt modelId="{60CDF8D0-D4FC-4467-A51E-79C5A58B0B2C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组 C</a:t>
          </a:r>
        </a:p>
      </dgm:t>
      <dgm:extLst>
        <a:ext uri="{E40237B7-FDA0-4F09-8148-C483321AD2D9}">
          <dgm14:cNvPr xmlns:dgm14="http://schemas.microsoft.com/office/drawing/2010/diagram" id="0" name="" title="Group C heading and tasks"/>
        </a:ext>
      </dgm:extLst>
    </dgm:pt>
    <dgm:pt modelId="{E12A269F-AB82-486A-9077-80F2BBBE48C2}" type="parTrans" cxnId="{2BA65DEC-E719-4ED3-8135-48349D42DD04}">
      <dgm:prSet/>
      <dgm:spPr/>
      <dgm:t>
        <a:bodyPr rtlCol="0"/>
        <a:lstStyle/>
        <a:p>
          <a:pPr rtl="0"/>
          <a:endParaRPr lang="en-US"/>
        </a:p>
      </dgm:t>
    </dgm:pt>
    <dgm:pt modelId="{3F7FD59D-A716-4310-A89A-AB6F740D9FFF}" type="sibTrans" cxnId="{2BA65DEC-E719-4ED3-8135-48349D42DD04}">
      <dgm:prSet/>
      <dgm:spPr/>
      <dgm:t>
        <a:bodyPr rtlCol="0"/>
        <a:lstStyle/>
        <a:p>
          <a:pPr rtl="0"/>
          <a:endParaRPr lang="en-US"/>
        </a:p>
      </dgm:t>
    </dgm:pt>
    <dgm:pt modelId="{50629C12-7464-4473-ADEF-1A284F8A9957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1</a:t>
          </a:r>
        </a:p>
      </dgm:t>
    </dgm:pt>
    <dgm:pt modelId="{9D1CB46C-0CFA-4B27-9224-267431FBD094}" type="parTrans" cxnId="{1D32FCC9-657C-4348-9C0D-52115D559FEB}">
      <dgm:prSet/>
      <dgm:spPr/>
      <dgm:t>
        <a:bodyPr rtlCol="0"/>
        <a:lstStyle/>
        <a:p>
          <a:pPr rtl="0"/>
          <a:endParaRPr lang="en-US"/>
        </a:p>
      </dgm:t>
    </dgm:pt>
    <dgm:pt modelId="{4576BCC5-0598-4332-A2E7-87AC3ADD4EB8}" type="sibTrans" cxnId="{1D32FCC9-657C-4348-9C0D-52115D559FEB}">
      <dgm:prSet/>
      <dgm:spPr/>
      <dgm:t>
        <a:bodyPr rtlCol="0"/>
        <a:lstStyle/>
        <a:p>
          <a:pPr rtl="0"/>
          <a:endParaRPr lang="en-US"/>
        </a:p>
      </dgm:t>
    </dgm:pt>
    <dgm:pt modelId="{B3AA0072-AE8A-40BA-A179-335EC77F42A0}">
      <dgm:prSet phldrT="[Text]"/>
      <dgm:spPr/>
      <dgm:t>
        <a:bodyPr rtlCol="0"/>
        <a:lstStyle/>
        <a:p>
          <a:pPr rtl="0"/>
          <a:r>
            <a:rPr lang="zh-cn">
              <a:latin typeface="Microsoft YaHei UI" panose="020B0503020204020204" pitchFamily="34" charset="-122"/>
              <a:ea typeface="Microsoft YaHei UI" panose="020B0503020204020204" pitchFamily="34" charset="-122"/>
            </a:rPr>
            <a:t>任务 2</a:t>
          </a:r>
        </a:p>
      </dgm:t>
    </dgm:pt>
    <dgm:pt modelId="{30C16052-973D-463A-9C86-887CA662D67B}" type="parTrans" cxnId="{896D1FF7-6991-4F42-A75B-B5BB27F67CDC}">
      <dgm:prSet/>
      <dgm:spPr/>
      <dgm:t>
        <a:bodyPr rtlCol="0"/>
        <a:lstStyle/>
        <a:p>
          <a:pPr rtl="0"/>
          <a:endParaRPr lang="en-US"/>
        </a:p>
      </dgm:t>
    </dgm:pt>
    <dgm:pt modelId="{CB6E46AD-7394-4C66-886A-E14B94DB8EA7}" type="sibTrans" cxnId="{896D1FF7-6991-4F42-A75B-B5BB27F67CDC}">
      <dgm:prSet/>
      <dgm:spPr/>
      <dgm:t>
        <a:bodyPr rtlCol="0"/>
        <a:lstStyle/>
        <a:p>
          <a:pPr rtl="0"/>
          <a:endParaRPr lang="en-US"/>
        </a:p>
      </dgm:t>
    </dgm:pt>
    <dgm:pt modelId="{AA67F66C-F4E3-4AE3-9C55-A9DF49CFA6B2}" type="pres">
      <dgm:prSet presAssocID="{3F442EA2-39BA-4C9A-AD59-755D4917D532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CBC7FCC3-4508-4A2C-A699-80B56AC4DB56}" type="pres">
      <dgm:prSet presAssocID="{4DF9FE7B-F642-4898-A360-D4E3814E1A3D}" presName="circle1" presStyleLbl="lnNode1" presStyleIdx="0" presStyleCnt="3"/>
      <dgm:spPr/>
      <dgm:extLst>
        <a:ext uri="{E40237B7-FDA0-4F09-8148-C483321AD2D9}">
          <dgm14:cNvPr xmlns:dgm14="http://schemas.microsoft.com/office/drawing/2010/diagram" id="0" name="" title="Inside ring of target representing Group A"/>
        </a:ext>
      </dgm:extLst>
    </dgm:pt>
    <dgm:pt modelId="{721C4484-2C4E-47CE-9E3D-C44F02A7E166}" type="pres">
      <dgm:prSet presAssocID="{4DF9FE7B-F642-4898-A360-D4E3814E1A3D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57CE74-1890-43D3-8AF8-CC63CCCAD27B}" type="pres">
      <dgm:prSet presAssocID="{4DF9FE7B-F642-4898-A360-D4E3814E1A3D}" presName="line1" presStyleLbl="callout" presStyleIdx="0" presStyleCnt="6"/>
      <dgm:spPr/>
    </dgm:pt>
    <dgm:pt modelId="{47E073D5-28F9-48F7-9EE3-CD1ABC58D94E}" type="pres">
      <dgm:prSet presAssocID="{4DF9FE7B-F642-4898-A360-D4E3814E1A3D}" presName="d1" presStyleLbl="callout" presStyleIdx="1" presStyleCnt="6"/>
      <dgm:spPr/>
    </dgm:pt>
    <dgm:pt modelId="{B736C755-26C8-4FEA-91D7-F8104FF77E82}" type="pres">
      <dgm:prSet presAssocID="{3929B1E1-4BC4-4C73-ABE8-27CEF96A3652}" presName="circle2" presStyleLbl="lnNode1" presStyleIdx="1" presStyleCnt="3"/>
      <dgm:spPr/>
      <dgm:extLst>
        <a:ext uri="{E40237B7-FDA0-4F09-8148-C483321AD2D9}">
          <dgm14:cNvPr xmlns:dgm14="http://schemas.microsoft.com/office/drawing/2010/diagram" id="0" name="" title="Middle ring of target representing Group B"/>
        </a:ext>
      </dgm:extLst>
    </dgm:pt>
    <dgm:pt modelId="{CEA4BEA9-01EB-4151-A2FD-98FDADE4D4C5}" type="pres">
      <dgm:prSet presAssocID="{3929B1E1-4BC4-4C73-ABE8-27CEF96A3652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D3D34C2-9BDC-4865-B076-019F361ABD54}" type="pres">
      <dgm:prSet presAssocID="{3929B1E1-4BC4-4C73-ABE8-27CEF96A3652}" presName="line2" presStyleLbl="callout" presStyleIdx="2" presStyleCnt="6"/>
      <dgm:spPr/>
    </dgm:pt>
    <dgm:pt modelId="{6EAB163B-9BDD-4B30-AF27-57BCEF47A7CE}" type="pres">
      <dgm:prSet presAssocID="{3929B1E1-4BC4-4C73-ABE8-27CEF96A3652}" presName="d2" presStyleLbl="callout" presStyleIdx="3" presStyleCnt="6"/>
      <dgm:spPr/>
    </dgm:pt>
    <dgm:pt modelId="{62624312-B6AB-4491-B341-2BB3F078D684}" type="pres">
      <dgm:prSet presAssocID="{60CDF8D0-D4FC-4467-A51E-79C5A58B0B2C}" presName="circle3" presStyleLbl="lnNode1" presStyleIdx="2" presStyleCnt="3"/>
      <dgm:spPr/>
      <dgm:extLst>
        <a:ext uri="{E40237B7-FDA0-4F09-8148-C483321AD2D9}">
          <dgm14:cNvPr xmlns:dgm14="http://schemas.microsoft.com/office/drawing/2010/diagram" id="0" name="" title="Outside ring of target representing Group C"/>
        </a:ext>
      </dgm:extLst>
    </dgm:pt>
    <dgm:pt modelId="{F4B3DB09-8D8A-4833-A3A0-C8C2FB6EE995}" type="pres">
      <dgm:prSet presAssocID="{60CDF8D0-D4FC-4467-A51E-79C5A58B0B2C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0324D28-E700-487E-A5A5-E2FB1D5914A7}" type="pres">
      <dgm:prSet presAssocID="{60CDF8D0-D4FC-4467-A51E-79C5A58B0B2C}" presName="line3" presStyleLbl="callout" presStyleIdx="4" presStyleCnt="6"/>
      <dgm:spPr/>
    </dgm:pt>
    <dgm:pt modelId="{822C1557-A7EF-4D85-AEDD-F484CC850E49}" type="pres">
      <dgm:prSet presAssocID="{60CDF8D0-D4FC-4467-A51E-79C5A58B0B2C}" presName="d3" presStyleLbl="callout" presStyleIdx="5" presStyleCnt="6"/>
      <dgm:spPr/>
    </dgm:pt>
  </dgm:ptLst>
  <dgm:cxnLst>
    <dgm:cxn modelId="{605099C8-5081-4A4E-8265-022C95E81FE9}" type="presOf" srcId="{789CD6DB-3A68-4A41-90BD-4F0CBB3617D1}" destId="{721C4484-2C4E-47CE-9E3D-C44F02A7E166}" srcOrd="0" destOrd="2" presId="urn:microsoft.com/office/officeart/2005/8/layout/target1"/>
    <dgm:cxn modelId="{21A6251B-C0F9-4719-8ECF-31915EFD814C}" type="presOf" srcId="{4DF9FE7B-F642-4898-A360-D4E3814E1A3D}" destId="{721C4484-2C4E-47CE-9E3D-C44F02A7E166}" srcOrd="0" destOrd="0" presId="urn:microsoft.com/office/officeart/2005/8/layout/target1"/>
    <dgm:cxn modelId="{1D32FCC9-657C-4348-9C0D-52115D559FEB}" srcId="{60CDF8D0-D4FC-4467-A51E-79C5A58B0B2C}" destId="{50629C12-7464-4473-ADEF-1A284F8A9957}" srcOrd="0" destOrd="0" parTransId="{9D1CB46C-0CFA-4B27-9224-267431FBD094}" sibTransId="{4576BCC5-0598-4332-A2E7-87AC3ADD4EB8}"/>
    <dgm:cxn modelId="{E6D53BD5-7CD0-4098-AB93-BFA8FDE34BC5}" type="presOf" srcId="{99E0600D-9954-43F4-8926-13B8777FAAA1}" destId="{CEA4BEA9-01EB-4151-A2FD-98FDADE4D4C5}" srcOrd="0" destOrd="1" presId="urn:microsoft.com/office/officeart/2005/8/layout/target1"/>
    <dgm:cxn modelId="{2DE94B6D-E65C-42C9-8993-BFB5F4A744E3}" type="presOf" srcId="{0791135C-9DAB-47F6-BE9C-A3E56A2DDA50}" destId="{CEA4BEA9-01EB-4151-A2FD-98FDADE4D4C5}" srcOrd="0" destOrd="2" presId="urn:microsoft.com/office/officeart/2005/8/layout/target1"/>
    <dgm:cxn modelId="{4027AFA9-32A9-4522-9BBE-50DF17A88188}" type="presOf" srcId="{EFF2750D-B4B3-474C-8B62-8B638DC31F7E}" destId="{721C4484-2C4E-47CE-9E3D-C44F02A7E166}" srcOrd="0" destOrd="1" presId="urn:microsoft.com/office/officeart/2005/8/layout/target1"/>
    <dgm:cxn modelId="{2BA65DEC-E719-4ED3-8135-48349D42DD04}" srcId="{3F442EA2-39BA-4C9A-AD59-755D4917D532}" destId="{60CDF8D0-D4FC-4467-A51E-79C5A58B0B2C}" srcOrd="2" destOrd="0" parTransId="{E12A269F-AB82-486A-9077-80F2BBBE48C2}" sibTransId="{3F7FD59D-A716-4310-A89A-AB6F740D9FFF}"/>
    <dgm:cxn modelId="{1339090C-9A95-4C05-841C-FA3AF987601B}" srcId="{3F442EA2-39BA-4C9A-AD59-755D4917D532}" destId="{3929B1E1-4BC4-4C73-ABE8-27CEF96A3652}" srcOrd="1" destOrd="0" parTransId="{F356CC76-9117-4B79-A270-BBBAFD3E9C79}" sibTransId="{19BA0C22-38BB-4E9F-89D5-0FF5FF9F12CE}"/>
    <dgm:cxn modelId="{4599C3BA-159B-45A2-B9CD-8BDC429B09F2}" type="presOf" srcId="{50629C12-7464-4473-ADEF-1A284F8A9957}" destId="{F4B3DB09-8D8A-4833-A3A0-C8C2FB6EE995}" srcOrd="0" destOrd="1" presId="urn:microsoft.com/office/officeart/2005/8/layout/target1"/>
    <dgm:cxn modelId="{B3B26E9A-58E5-497B-BD59-F5567958C609}" srcId="{3929B1E1-4BC4-4C73-ABE8-27CEF96A3652}" destId="{0791135C-9DAB-47F6-BE9C-A3E56A2DDA50}" srcOrd="1" destOrd="0" parTransId="{D6057E63-9793-4991-97C1-30FC405E95A5}" sibTransId="{B670C2A7-83CB-4F4C-BC19-A3A7C066A822}"/>
    <dgm:cxn modelId="{5A70FA4A-195D-4B31-AA86-3DC5D1C2EC98}" type="presOf" srcId="{60CDF8D0-D4FC-4467-A51E-79C5A58B0B2C}" destId="{F4B3DB09-8D8A-4833-A3A0-C8C2FB6EE995}" srcOrd="0" destOrd="0" presId="urn:microsoft.com/office/officeart/2005/8/layout/target1"/>
    <dgm:cxn modelId="{7A4B474F-94DE-4C9D-BBC3-D696C78BEEF1}" type="presOf" srcId="{3929B1E1-4BC4-4C73-ABE8-27CEF96A3652}" destId="{CEA4BEA9-01EB-4151-A2FD-98FDADE4D4C5}" srcOrd="0" destOrd="0" presId="urn:microsoft.com/office/officeart/2005/8/layout/target1"/>
    <dgm:cxn modelId="{EBD8BE8D-6018-43E2-B081-034BB5656EB6}" srcId="{3F442EA2-39BA-4C9A-AD59-755D4917D532}" destId="{4DF9FE7B-F642-4898-A360-D4E3814E1A3D}" srcOrd="0" destOrd="0" parTransId="{1C10F06D-860A-4604-A7AD-02E614FE3976}" sibTransId="{43C18EFF-81FC-4D70-8C6B-E95FF3730413}"/>
    <dgm:cxn modelId="{62C10234-45D3-426A-8820-4C0D1D8CBA21}" srcId="{4DF9FE7B-F642-4898-A360-D4E3814E1A3D}" destId="{789CD6DB-3A68-4A41-90BD-4F0CBB3617D1}" srcOrd="1" destOrd="0" parTransId="{C0BEB5FF-8DFB-40B9-A228-C0C6097DDDC4}" sibTransId="{1A702531-A59F-4EE2-8246-E2EB0955D8B1}"/>
    <dgm:cxn modelId="{A058DDA2-48CA-4E5B-B389-F71A59C262B0}" srcId="{4DF9FE7B-F642-4898-A360-D4E3814E1A3D}" destId="{EFF2750D-B4B3-474C-8B62-8B638DC31F7E}" srcOrd="0" destOrd="0" parTransId="{AEBC78E6-CDDC-4C8F-A157-3C51E907FACD}" sibTransId="{75C067D7-FCD2-4969-8F27-4BBDA88E75ED}"/>
    <dgm:cxn modelId="{93833C25-3A71-4AC6-9D0C-245A0C930788}" type="presOf" srcId="{B3AA0072-AE8A-40BA-A179-335EC77F42A0}" destId="{F4B3DB09-8D8A-4833-A3A0-C8C2FB6EE995}" srcOrd="0" destOrd="2" presId="urn:microsoft.com/office/officeart/2005/8/layout/target1"/>
    <dgm:cxn modelId="{7540B0A9-79C0-422C-9A30-1FFC79A03107}" type="presOf" srcId="{3F442EA2-39BA-4C9A-AD59-755D4917D532}" destId="{AA67F66C-F4E3-4AE3-9C55-A9DF49CFA6B2}" srcOrd="0" destOrd="0" presId="urn:microsoft.com/office/officeart/2005/8/layout/target1"/>
    <dgm:cxn modelId="{896D1FF7-6991-4F42-A75B-B5BB27F67CDC}" srcId="{60CDF8D0-D4FC-4467-A51E-79C5A58B0B2C}" destId="{B3AA0072-AE8A-40BA-A179-335EC77F42A0}" srcOrd="1" destOrd="0" parTransId="{30C16052-973D-463A-9C86-887CA662D67B}" sibTransId="{CB6E46AD-7394-4C66-886A-E14B94DB8EA7}"/>
    <dgm:cxn modelId="{09FCCB9D-A30A-4326-970E-26252D39327F}" srcId="{3929B1E1-4BC4-4C73-ABE8-27CEF96A3652}" destId="{99E0600D-9954-43F4-8926-13B8777FAAA1}" srcOrd="0" destOrd="0" parTransId="{BE23F476-2C5C-42ED-BF2B-CD5FC7ADDDF6}" sibTransId="{C44937DC-4907-4769-AA8B-1B3E7391D7B0}"/>
    <dgm:cxn modelId="{6B8A0600-2F3C-4C1C-BB0C-35E13595CB36}" type="presParOf" srcId="{AA67F66C-F4E3-4AE3-9C55-A9DF49CFA6B2}" destId="{CBC7FCC3-4508-4A2C-A699-80B56AC4DB56}" srcOrd="0" destOrd="0" presId="urn:microsoft.com/office/officeart/2005/8/layout/target1"/>
    <dgm:cxn modelId="{CD986D54-F397-4C00-B589-80D8AA5D9D7E}" type="presParOf" srcId="{AA67F66C-F4E3-4AE3-9C55-A9DF49CFA6B2}" destId="{721C4484-2C4E-47CE-9E3D-C44F02A7E166}" srcOrd="1" destOrd="0" presId="urn:microsoft.com/office/officeart/2005/8/layout/target1"/>
    <dgm:cxn modelId="{310C3318-566D-4605-B45E-C9F096662669}" type="presParOf" srcId="{AA67F66C-F4E3-4AE3-9C55-A9DF49CFA6B2}" destId="{BD57CE74-1890-43D3-8AF8-CC63CCCAD27B}" srcOrd="2" destOrd="0" presId="urn:microsoft.com/office/officeart/2005/8/layout/target1"/>
    <dgm:cxn modelId="{E7FD8EA0-A4C2-4C81-9E17-2C0723092A0D}" type="presParOf" srcId="{AA67F66C-F4E3-4AE3-9C55-A9DF49CFA6B2}" destId="{47E073D5-28F9-48F7-9EE3-CD1ABC58D94E}" srcOrd="3" destOrd="0" presId="urn:microsoft.com/office/officeart/2005/8/layout/target1"/>
    <dgm:cxn modelId="{FB3B2AFE-BD25-46C2-8C5E-1C20603FF4D3}" type="presParOf" srcId="{AA67F66C-F4E3-4AE3-9C55-A9DF49CFA6B2}" destId="{B736C755-26C8-4FEA-91D7-F8104FF77E82}" srcOrd="4" destOrd="0" presId="urn:microsoft.com/office/officeart/2005/8/layout/target1"/>
    <dgm:cxn modelId="{A386DEDE-2E7A-4C9B-9576-C13AA320E81B}" type="presParOf" srcId="{AA67F66C-F4E3-4AE3-9C55-A9DF49CFA6B2}" destId="{CEA4BEA9-01EB-4151-A2FD-98FDADE4D4C5}" srcOrd="5" destOrd="0" presId="urn:microsoft.com/office/officeart/2005/8/layout/target1"/>
    <dgm:cxn modelId="{53EC1AED-3FAE-42A4-BE82-3ECC9A7A79CF}" type="presParOf" srcId="{AA67F66C-F4E3-4AE3-9C55-A9DF49CFA6B2}" destId="{ED3D34C2-9BDC-4865-B076-019F361ABD54}" srcOrd="6" destOrd="0" presId="urn:microsoft.com/office/officeart/2005/8/layout/target1"/>
    <dgm:cxn modelId="{CB12964F-A01A-4221-AB86-1CAE99A1765B}" type="presParOf" srcId="{AA67F66C-F4E3-4AE3-9C55-A9DF49CFA6B2}" destId="{6EAB163B-9BDD-4B30-AF27-57BCEF47A7CE}" srcOrd="7" destOrd="0" presId="urn:microsoft.com/office/officeart/2005/8/layout/target1"/>
    <dgm:cxn modelId="{F347D77B-7F1F-4238-B49A-011DDC75B3CA}" type="presParOf" srcId="{AA67F66C-F4E3-4AE3-9C55-A9DF49CFA6B2}" destId="{62624312-B6AB-4491-B341-2BB3F078D684}" srcOrd="8" destOrd="0" presId="urn:microsoft.com/office/officeart/2005/8/layout/target1"/>
    <dgm:cxn modelId="{12BC6203-E603-464F-87A0-3436395E77CA}" type="presParOf" srcId="{AA67F66C-F4E3-4AE3-9C55-A9DF49CFA6B2}" destId="{F4B3DB09-8D8A-4833-A3A0-C8C2FB6EE995}" srcOrd="9" destOrd="0" presId="urn:microsoft.com/office/officeart/2005/8/layout/target1"/>
    <dgm:cxn modelId="{8CC0E9D2-8B9C-4FDD-BE56-8191C6630AC1}" type="presParOf" srcId="{AA67F66C-F4E3-4AE3-9C55-A9DF49CFA6B2}" destId="{A0324D28-E700-487E-A5A5-E2FB1D5914A7}" srcOrd="10" destOrd="0" presId="urn:microsoft.com/office/officeart/2005/8/layout/target1"/>
    <dgm:cxn modelId="{F88FD1D1-8324-4685-ABE8-1B294BBEA0EB}" type="presParOf" srcId="{AA67F66C-F4E3-4AE3-9C55-A9DF49CFA6B2}" destId="{822C1557-A7EF-4D85-AEDD-F484CC850E4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24312-B6AB-4491-B341-2BB3F078D684}">
      <dsp:nvSpPr>
        <dsp:cNvPr id="0" name=""/>
        <dsp:cNvSpPr/>
      </dsp:nvSpPr>
      <dsp:spPr>
        <a:xfrm>
          <a:off x="0" y="1224756"/>
          <a:ext cx="2852737" cy="2852737"/>
        </a:xfrm>
        <a:prstGeom prst="ellips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tint val="60000"/>
                <a:satMod val="160000"/>
              </a:schemeClr>
            </a:gs>
            <a:gs pos="46000">
              <a:schemeClr val="accent2">
                <a:hueOff val="-1455363"/>
                <a:satOff val="-83928"/>
                <a:lumOff val="8628"/>
                <a:alphaOff val="0"/>
                <a:tint val="86000"/>
                <a:satMod val="16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36C755-26C8-4FEA-91D7-F8104FF77E82}">
      <dsp:nvSpPr>
        <dsp:cNvPr id="0" name=""/>
        <dsp:cNvSpPr/>
      </dsp:nvSpPr>
      <dsp:spPr>
        <a:xfrm>
          <a:off x="570547" y="1795304"/>
          <a:ext cx="1711642" cy="1711642"/>
        </a:xfrm>
        <a:prstGeom prst="ellipse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tint val="60000"/>
                <a:satMod val="160000"/>
              </a:schemeClr>
            </a:gs>
            <a:gs pos="46000">
              <a:schemeClr val="accent2">
                <a:hueOff val="-727682"/>
                <a:satOff val="-41964"/>
                <a:lumOff val="4314"/>
                <a:alphaOff val="0"/>
                <a:tint val="86000"/>
                <a:satMod val="16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C7FCC3-4508-4A2C-A699-80B56AC4DB56}">
      <dsp:nvSpPr>
        <dsp:cNvPr id="0" name=""/>
        <dsp:cNvSpPr/>
      </dsp:nvSpPr>
      <dsp:spPr>
        <a:xfrm>
          <a:off x="1141094" y="2365851"/>
          <a:ext cx="570547" cy="5705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2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21C4484-2C4E-47CE-9E3D-C44F02A7E166}">
      <dsp:nvSpPr>
        <dsp:cNvPr id="0" name=""/>
        <dsp:cNvSpPr/>
      </dsp:nvSpPr>
      <dsp:spPr>
        <a:xfrm>
          <a:off x="3328193" y="273844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rtlCol="0" anchor="t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A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3328193" y="273844"/>
        <a:ext cx="1426368" cy="832048"/>
      </dsp:txXfrm>
    </dsp:sp>
    <dsp:sp modelId="{BD57CE74-1890-43D3-8AF8-CC63CCCAD27B}">
      <dsp:nvSpPr>
        <dsp:cNvPr id="0" name=""/>
        <dsp:cNvSpPr/>
      </dsp:nvSpPr>
      <dsp:spPr>
        <a:xfrm>
          <a:off x="2971601" y="689868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7E073D5-28F9-48F7-9EE3-CD1ABC58D94E}">
      <dsp:nvSpPr>
        <dsp:cNvPr id="0" name=""/>
        <dsp:cNvSpPr/>
      </dsp:nvSpPr>
      <dsp:spPr>
        <a:xfrm rot="5400000">
          <a:off x="1217881" y="898831"/>
          <a:ext cx="1960781" cy="1543806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EA4BEA9-01EB-4151-A2FD-98FDADE4D4C5}">
      <dsp:nvSpPr>
        <dsp:cNvPr id="0" name=""/>
        <dsp:cNvSpPr/>
      </dsp:nvSpPr>
      <dsp:spPr>
        <a:xfrm>
          <a:off x="3328193" y="1105892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rtlCol="0" anchor="t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B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 dirty="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3328193" y="1105892"/>
        <a:ext cx="1426368" cy="832048"/>
      </dsp:txXfrm>
    </dsp:sp>
    <dsp:sp modelId="{ED3D34C2-9BDC-4865-B076-019F361ABD54}">
      <dsp:nvSpPr>
        <dsp:cNvPr id="0" name=""/>
        <dsp:cNvSpPr/>
      </dsp:nvSpPr>
      <dsp:spPr>
        <a:xfrm>
          <a:off x="2971601" y="1521916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AB163B-9BDD-4B30-AF27-57BCEF47A7CE}">
      <dsp:nvSpPr>
        <dsp:cNvPr id="0" name=""/>
        <dsp:cNvSpPr/>
      </dsp:nvSpPr>
      <dsp:spPr>
        <a:xfrm rot="5400000">
          <a:off x="1638754" y="1717899"/>
          <a:ext cx="1527926" cy="113491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B3DB09-8D8A-4833-A3A0-C8C2FB6EE995}">
      <dsp:nvSpPr>
        <dsp:cNvPr id="0" name=""/>
        <dsp:cNvSpPr/>
      </dsp:nvSpPr>
      <dsp:spPr>
        <a:xfrm>
          <a:off x="3328193" y="1937940"/>
          <a:ext cx="1426368" cy="8320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16510" bIns="16510" numCol="1" spcCol="1270" rtlCol="0" anchor="t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组 </a:t>
          </a:r>
          <a:r>
            <a:rPr lang="en-US" altLang="zh-CN" sz="13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C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1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任务 </a:t>
          </a:r>
          <a:r>
            <a:rPr lang="en-US" altLang="zh-CN" sz="1000" kern="1200">
              <a:latin typeface="Microsoft YaHei UI" panose="020B0503020204020204" pitchFamily="34" charset="-122"/>
              <a:ea typeface="Microsoft YaHei UI" panose="020B0503020204020204" pitchFamily="34" charset="-122"/>
            </a:rPr>
            <a:t>2</a:t>
          </a:r>
        </a:p>
      </dsp:txBody>
      <dsp:txXfrm>
        <a:off x="3328193" y="1937940"/>
        <a:ext cx="1426368" cy="832048"/>
      </dsp:txXfrm>
    </dsp:sp>
    <dsp:sp modelId="{A0324D28-E700-487E-A5A5-E2FB1D5914A7}">
      <dsp:nvSpPr>
        <dsp:cNvPr id="0" name=""/>
        <dsp:cNvSpPr/>
      </dsp:nvSpPr>
      <dsp:spPr>
        <a:xfrm>
          <a:off x="2971601" y="2353965"/>
          <a:ext cx="35659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2C1557-A7EF-4D85-AEDD-F484CC850E49}">
      <dsp:nvSpPr>
        <dsp:cNvPr id="0" name=""/>
        <dsp:cNvSpPr/>
      </dsp:nvSpPr>
      <dsp:spPr>
        <a:xfrm rot="5400000">
          <a:off x="2060151" y="2536302"/>
          <a:ext cx="1091647" cy="726021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92A6522-3294-4881-9BB3-66FAD3B535D5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2019/12/26</a:t>
            </a:fld>
            <a:endParaRPr 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CN" altLang="en-US" noProof="0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947666-27B0-4F0D-BA3A-14969DEE0567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CN" altLang="en-US" noProof="0" dirty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zh-CN" smtClean="0"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2118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zh-CN" smtClean="0"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92856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zh-CN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7882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zh-CN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8410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en-US" altLang="zh-CN" smtClean="0"/>
              <a:t>5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340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 smtClean="0"/>
              <a:t>单击以编辑母版副标题样式</a:t>
            </a:r>
            <a:endParaRPr lang="zh-CN" altLang="en-US" noProof="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0F1F3A-A84F-49CD-BF3F-8340ED36CC80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4F2440-1346-494E-AA97-2A9A1AAF4C1C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D6F466-F443-441E-ABBF-26DACD55B3D0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带描述文字的图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图片占位符 2" descr="为添加图像预留的空占位符。单击占位符，选择要添加的图像。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 smtClean="0"/>
              <a:t>单击图标添加图片</a:t>
            </a:r>
            <a:endParaRPr lang="zh-CN" altLang="en-US" noProof="0" dirty="0"/>
          </a:p>
        </p:txBody>
      </p:sp>
      <p:sp>
        <p:nvSpPr>
          <p:cNvPr id="8" name="文本占位符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A24A68-F8E5-4D8D-94AA-9BD98894284D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SimSun" panose="02010600030101010101" pitchFamily="2" charset="-122"/>
                <a:ea typeface="SimSun" panose="02010600030101010101" pitchFamily="2" charset="-122"/>
              </a:defRPr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CN" altLang="en-US" noProof="0" smtClean="0"/>
              <a:t>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48D762-307D-4D78-A525-0F99C7F6EFE8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zh-CN" altLang="en-US" noProof="0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9431D6-6B22-4D1E-B361-2D69B0EF1DB2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altLang="zh-CN" noProof="0" smtClean="0"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5066DB-F878-4918-9C43-0CB3E30DFFE5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zh-cn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161401-7EA4-4A7D-AF0B-A9FF7BCA5F7F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C20102-388D-45F8-BC61-B74AC3803321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1B7093-D8E2-42A0-9C9D-DCA68181F385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带标题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  <a:p>
            <a:pPr lvl="1" rtl="0"/>
            <a:r>
              <a:rPr lang="zh-CN" altLang="en-US" smtClean="0"/>
              <a:t>第二级</a:t>
            </a:r>
          </a:p>
          <a:p>
            <a:pPr lvl="2" rtl="0"/>
            <a:r>
              <a:rPr lang="zh-CN" altLang="en-US" smtClean="0"/>
              <a:t>第三级</a:t>
            </a:r>
          </a:p>
          <a:p>
            <a:pPr lvl="3" rtl="0"/>
            <a:r>
              <a:rPr lang="zh-CN" altLang="en-US" smtClean="0"/>
              <a:t>第四级</a:t>
            </a:r>
          </a:p>
          <a:p>
            <a:pPr lvl="4" rtl="0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4DEA04-A6B2-4847-AAC8-1D3BAA0F7BFC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标题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CN" altLang="en-US" smtClean="0"/>
              <a:t>单击此处编辑母版标题样式</a:t>
            </a:r>
            <a:endParaRPr lang="zh-cn"/>
          </a:p>
        </p:txBody>
      </p:sp>
      <p:sp>
        <p:nvSpPr>
          <p:cNvPr id="3" name="图片占位符 2" descr="为添加图像预留的空占位符。单击占位符，选择要添加的图像。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smtClean="0"/>
              <a:t>单击图标添加图片</a:t>
            </a:r>
            <a:endParaRPr lang="zh-cn"/>
          </a:p>
        </p:txBody>
      </p:sp>
      <p:sp>
        <p:nvSpPr>
          <p:cNvPr id="8" name="文本占位符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98EA3C-499A-4D39-9A31-3DDA60E2167C}" type="datetime1">
              <a:rPr lang="zh-CN" altLang="en-US" smtClean="0"/>
              <a:t>2019/12/26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cn"/>
              <a:t>添加页脚</a:t>
            </a: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Microsoft Himalaya" panose="01010100010101010101" pitchFamily="2" charset="0"/>
              </a:defRPr>
            </a:lvl1pPr>
          </a:lstStyle>
          <a:p>
            <a:fld id="{735557AE-F66A-4EF3-915B-771BE5CCD13F}" type="datetime1">
              <a:rPr lang="zh-CN" altLang="en-US" noProof="0" smtClean="0"/>
              <a:t>2019/12/26</a:t>
            </a:fld>
            <a:endParaRPr lang="zh-CN" altLang="en-US" noProof="0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Microsoft Himalaya" panose="01010100010101010101" pitchFamily="2" charset="0"/>
              </a:defRPr>
            </a:lvl1pPr>
          </a:lstStyle>
          <a:p>
            <a:r>
              <a:rPr lang="zh-CN" altLang="en-US" noProof="0" dirty="0"/>
              <a:t>添加页脚</a:t>
            </a:r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Microsoft Himalaya" panose="01010100010101010101" pitchFamily="2" charset="0"/>
              </a:defRPr>
            </a:lvl1pPr>
          </a:lstStyle>
          <a:p>
            <a:fld id="{71B7BAC7-FE87-40F6-AA24-4F4685D1B022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ea"/>
          <a:ea typeface="+mj-ea"/>
          <a:cs typeface="Microsoft Himalaya" panose="01010100010101010101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Microsoft Himalaya" panose="01010100010101010101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Microsoft Himalaya" panose="01010100010101010101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Microsoft Himalaya" panose="01010100010101010101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Microsoft Himalaya" panose="01010100010101010101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Microsoft Himalaya" panose="01010100010101010101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zh-CN" altLang="en-US" dirty="0" smtClean="0"/>
              <a:t>第一章 绪论</a:t>
            </a:r>
            <a:endParaRPr lang="zh-cn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cn" dirty="0"/>
              <a:t>副标题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标题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标题和包含列表的内容布局</a:t>
            </a:r>
            <a:endParaRPr 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cn"/>
              <a:t>单击此处编辑母版文本样式</a:t>
            </a:r>
          </a:p>
          <a:p>
            <a:pPr lvl="1" rtl="0"/>
            <a:r>
              <a:rPr lang="zh-cn"/>
              <a:t>第二级</a:t>
            </a:r>
          </a:p>
          <a:p>
            <a:pPr lvl="2" rtl="0"/>
            <a:r>
              <a:rPr lang="zh-cn"/>
              <a:t>第三级</a:t>
            </a:r>
          </a:p>
          <a:p>
            <a:pPr lvl="3" rtl="0"/>
            <a:r>
              <a:rPr lang="zh-cn"/>
              <a:t>第四级</a:t>
            </a:r>
          </a:p>
          <a:p>
            <a:pPr lvl="4" rtl="0"/>
            <a:r>
              <a:rPr lang="zh-cn"/>
              <a:t>第五级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title="标题和包含图表的内容布局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标题和包含图表的内容布局</a:t>
            </a:r>
            <a:endParaRPr lang="en-US" dirty="0"/>
          </a:p>
        </p:txBody>
      </p:sp>
      <p:graphicFrame>
        <p:nvGraphicFramePr>
          <p:cNvPr id="6" name="内容占位符 5" descr="簇状柱形图显示了 4 种类别的 3 个系列的值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387010"/>
              </p:ext>
            </p:extLst>
          </p:nvPr>
        </p:nvGraphicFramePr>
        <p:xfrm>
          <a:off x="1562100" y="1825625"/>
          <a:ext cx="9791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2187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包含表格的两栏内容布局</a:t>
            </a: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23752853"/>
              </p:ext>
            </p:extLst>
          </p:nvPr>
        </p:nvGraphicFramePr>
        <p:xfrm>
          <a:off x="1570038" y="1825625"/>
          <a:ext cx="4754562" cy="20828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4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组 A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组 B</a:t>
                      </a:r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1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82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85</a:t>
                      </a:r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2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76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88</a:t>
                      </a:r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类 3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84</a:t>
                      </a:r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zh-cn" dirty="0">
                          <a:latin typeface="Microsoft YaHei UI" panose="020B0503020204020204" pitchFamily="34" charset="-122"/>
                          <a:ea typeface="Microsoft YaHei UI" panose="020B0503020204020204" pitchFamily="34" charset="-122"/>
                        </a:rPr>
                        <a:t>90</a:t>
                      </a:r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r>
              <a:rPr lang="zh-cn" dirty="0"/>
              <a:t>此处是第一个项目要点</a:t>
            </a:r>
          </a:p>
          <a:p>
            <a:pPr rtl="0"/>
            <a:r>
              <a:rPr lang="zh-cn" dirty="0"/>
              <a:t>此处是第二个项目要点</a:t>
            </a:r>
          </a:p>
          <a:p>
            <a:pPr rtl="0"/>
            <a:r>
              <a:rPr lang="zh-cn" dirty="0"/>
              <a:t>此处是第三个项目要点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39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/>
              <a:t>包含 SmartArt 的两栏内容布局</a:t>
            </a:r>
            <a:endParaRPr lang="en-US" dirty="0"/>
          </a:p>
        </p:txBody>
      </p:sp>
      <p:sp>
        <p:nvSpPr>
          <p:cNvPr id="10" name="内容占位符 9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pPr rtl="0"/>
            <a:r>
              <a:rPr lang="zh-cn"/>
              <a:t>此处是第一个项目要点</a:t>
            </a:r>
          </a:p>
          <a:p>
            <a:pPr rtl="0"/>
            <a:r>
              <a:rPr lang="zh-cn"/>
              <a:t>此处是第二个项目要点</a:t>
            </a:r>
          </a:p>
          <a:p>
            <a:pPr rtl="0"/>
            <a:r>
              <a:rPr lang="zh-cn"/>
              <a:t>此处是第三个项目要点</a:t>
            </a:r>
            <a:endParaRPr lang="en-US" dirty="0"/>
          </a:p>
        </p:txBody>
      </p:sp>
      <p:graphicFrame>
        <p:nvGraphicFramePr>
          <p:cNvPr id="9" name="内容占位符 8" descr="显示 3 组的基本目标图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61614752"/>
              </p:ext>
            </p:extLst>
          </p:nvPr>
        </p:nvGraphicFramePr>
        <p:xfrm>
          <a:off x="6605588" y="1825625"/>
          <a:ext cx="475456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“云层层叠”设计模板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665276_TF03460508" id="{CB9A589A-4182-4DCC-B96C-F43A9C2C5442}" vid="{E9F7F67E-6115-4105-B812-2F7F3FF324F4}"/>
    </a:ext>
  </a:extLst>
</a:theme>
</file>

<file path=ppt/theme/theme2.xml><?xml version="1.0" encoding="utf-8"?>
<a:theme xmlns:a="http://schemas.openxmlformats.org/drawingml/2006/main" name="办公室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DD01B8-816B-49B7-8C81-03AB51D87C54}">
  <ds:schemaRefs>
    <ds:schemaRef ds:uri="http://schemas.microsoft.com/office/2006/metadata/properties"/>
    <ds:schemaRef ds:uri="a4f35948-e619-41b3-aa29-22878b09cfd2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40262f94-9f35-4ac3-9a90-690165a166b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“云层层叠”设计幻灯片</Template>
  <TotalTime>0</TotalTime>
  <Words>122</Words>
  <Application>Microsoft Office PowerPoint</Application>
  <PresentationFormat>宽屏</PresentationFormat>
  <Paragraphs>43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Microsoft YaHei UI</vt:lpstr>
      <vt:lpstr>宋体</vt:lpstr>
      <vt:lpstr>宋体</vt:lpstr>
      <vt:lpstr>Arial</vt:lpstr>
      <vt:lpstr>Calibri</vt:lpstr>
      <vt:lpstr>Microsoft Himalaya</vt:lpstr>
      <vt:lpstr>“云层层叠”设计模板</vt:lpstr>
      <vt:lpstr>第一章 绪论</vt:lpstr>
      <vt:lpstr>标题和包含列表的内容布局</vt:lpstr>
      <vt:lpstr>标题和包含图表的内容布局</vt:lpstr>
      <vt:lpstr>包含表格的两栏内容布局</vt:lpstr>
      <vt:lpstr>包含 SmartArt 的两栏内容布局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绪论</dc:title>
  <dc:creator>lin</dc:creator>
  <cp:lastModifiedBy>lin</cp:lastModifiedBy>
  <cp:revision>1</cp:revision>
  <dcterms:created xsi:type="dcterms:W3CDTF">2019-12-26T03:00:23Z</dcterms:created>
  <dcterms:modified xsi:type="dcterms:W3CDTF">2019-12-26T03:00:43Z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