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70" r:id="rId6"/>
    <p:sldId id="271" r:id="rId7"/>
    <p:sldId id="272" r:id="rId8"/>
    <p:sldId id="273" r:id="rId9"/>
    <p:sldId id="258" r:id="rId10"/>
    <p:sldId id="261" r:id="rId11"/>
    <p:sldId id="266" r:id="rId12"/>
    <p:sldId id="267" r:id="rId13"/>
    <p:sldId id="274" r:id="rId14"/>
    <p:sldId id="262" r:id="rId15"/>
  </p:sldIdLst>
  <p:sldSz cx="12188825" cy="6858000"/>
  <p:notesSz cx="6858000" cy="9144000"/>
  <p:defaultTextStyle>
    <a:defPPr rtl="0"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5" d="100"/>
          <a:sy n="115" d="100"/>
        </p:scale>
        <p:origin x="378" y="102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9" d="100"/>
          <a:sy n="89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B1-4B06-8B0D-C66FC849C0E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系列 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B1-4B06-8B0D-C66FC849C0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1346592"/>
        <c:axId val="611350120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系列 3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8B1-4B06-8B0D-C66FC849C0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1346592"/>
        <c:axId val="611350120"/>
      </c:lineChart>
      <c:catAx>
        <c:axId val="611346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pPr>
            <a:endParaRPr lang="zh-CN"/>
          </a:p>
        </c:txPr>
        <c:crossAx val="611350120"/>
        <c:crosses val="autoZero"/>
        <c:auto val="1"/>
        <c:lblAlgn val="ctr"/>
        <c:lblOffset val="100"/>
        <c:noMultiLvlLbl val="0"/>
      </c:catAx>
      <c:valAx>
        <c:axId val="611350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pPr>
            <a:endParaRPr lang="zh-CN"/>
          </a:p>
        </c:txPr>
        <c:crossAx val="611346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n-cs"/>
            </a:defRPr>
          </a:pPr>
          <a:endParaRPr lang="zh-CN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119837-5B71-4D44-BB01-DB0B084933C8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 phldr="1"/>
      <dgm:spPr/>
      <dgm:t>
        <a:bodyPr rtlCol="0"/>
        <a:lstStyle/>
        <a:p>
          <a:pPr rtl="0"/>
          <a:endParaRPr lang="en-US"/>
        </a:p>
      </dgm:t>
    </dgm:pt>
    <dgm:pt modelId="{C111C18A-FD96-4E63-821A-54D70D8DC65F}">
      <dgm:prSet phldrT="[Text]"/>
      <dgm:spPr/>
      <dgm:t>
        <a:bodyPr rtlCol="0"/>
        <a:lstStyle/>
        <a:p>
          <a:pPr rtl="0"/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组 A</a:t>
          </a:r>
        </a:p>
      </dgm:t>
      <dgm:extLst>
        <a:ext uri="{E40237B7-FDA0-4F09-8148-C483321AD2D9}">
          <dgm14:cNvPr xmlns:dgm14="http://schemas.microsoft.com/office/drawing/2010/diagram" id="0" name="" title="Group A heading"/>
        </a:ext>
      </dgm:extLst>
    </dgm:pt>
    <dgm:pt modelId="{83BE74EF-FAB4-45A2-BBED-7CD5259AB210}" type="parTrans" cxnId="{FFD8B471-C98F-4DB5-8DE3-2AB7E896ADD5}">
      <dgm:prSet/>
      <dgm:spPr/>
      <dgm:t>
        <a:bodyPr rtlCol="0"/>
        <a:lstStyle/>
        <a:p>
          <a:pPr rtl="0"/>
          <a:endParaRPr lang="en-US"/>
        </a:p>
      </dgm:t>
    </dgm:pt>
    <dgm:pt modelId="{B4F34DE2-2DAE-4F88-8C78-BD8892EBF4FF}" type="sibTrans" cxnId="{FFD8B471-C98F-4DB5-8DE3-2AB7E896ADD5}">
      <dgm:prSet/>
      <dgm:spPr/>
      <dgm:t>
        <a:bodyPr rtlCol="0"/>
        <a:lstStyle/>
        <a:p>
          <a:pPr rtl="0"/>
          <a:endParaRPr lang="en-US"/>
        </a:p>
      </dgm:t>
    </dgm:pt>
    <dgm:pt modelId="{33EAD35F-38F2-4CB7-9A6D-B04FFD8A51FD}">
      <dgm:prSet phldrT="[Text]"/>
      <dgm:spPr/>
      <dgm:t>
        <a:bodyPr rtlCol="0"/>
        <a:lstStyle/>
        <a:p>
          <a:pPr rtl="0"/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任务 2</a:t>
          </a:r>
        </a:p>
      </dgm:t>
    </dgm:pt>
    <dgm:pt modelId="{81FE7DB1-4BFC-4407-80A9-E5514E94C61D}" type="parTrans" cxnId="{FAC3D40F-8E66-452D-9CA4-C2871F2D10EF}">
      <dgm:prSet/>
      <dgm:spPr/>
      <dgm:t>
        <a:bodyPr rtlCol="0"/>
        <a:lstStyle/>
        <a:p>
          <a:pPr rtl="0"/>
          <a:endParaRPr lang="en-US"/>
        </a:p>
      </dgm:t>
    </dgm:pt>
    <dgm:pt modelId="{4B66B839-1910-459B-92B2-14846EBA7A70}" type="sibTrans" cxnId="{FAC3D40F-8E66-452D-9CA4-C2871F2D10EF}">
      <dgm:prSet/>
      <dgm:spPr/>
      <dgm:t>
        <a:bodyPr rtlCol="0"/>
        <a:lstStyle/>
        <a:p>
          <a:pPr rtl="0"/>
          <a:endParaRPr lang="en-US"/>
        </a:p>
      </dgm:t>
    </dgm:pt>
    <dgm:pt modelId="{3C67E77D-62FA-499D-B5E6-E79A091C5267}">
      <dgm:prSet phldrT="[Text]"/>
      <dgm:spPr/>
      <dgm:t>
        <a:bodyPr rtlCol="0"/>
        <a:lstStyle/>
        <a:p>
          <a:pPr rtl="0"/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组 B</a:t>
          </a:r>
        </a:p>
      </dgm:t>
      <dgm:extLst>
        <a:ext uri="{E40237B7-FDA0-4F09-8148-C483321AD2D9}">
          <dgm14:cNvPr xmlns:dgm14="http://schemas.microsoft.com/office/drawing/2010/diagram" id="0" name="" title="Group B heading"/>
        </a:ext>
      </dgm:extLst>
    </dgm:pt>
    <dgm:pt modelId="{5337D229-E330-4525-B0FA-14EC5A80604A}" type="parTrans" cxnId="{32AA6160-4426-4C4D-93AE-E2F474E37AD9}">
      <dgm:prSet/>
      <dgm:spPr/>
      <dgm:t>
        <a:bodyPr rtlCol="0"/>
        <a:lstStyle/>
        <a:p>
          <a:pPr rtl="0"/>
          <a:endParaRPr lang="en-US"/>
        </a:p>
      </dgm:t>
    </dgm:pt>
    <dgm:pt modelId="{C056AC5D-B04E-4376-A1CB-3EAB7BE5AF5B}" type="sibTrans" cxnId="{32AA6160-4426-4C4D-93AE-E2F474E37AD9}">
      <dgm:prSet/>
      <dgm:spPr/>
      <dgm:t>
        <a:bodyPr rtlCol="0"/>
        <a:lstStyle/>
        <a:p>
          <a:pPr rtl="0"/>
          <a:endParaRPr lang="en-US"/>
        </a:p>
      </dgm:t>
    </dgm:pt>
    <dgm:pt modelId="{D6510970-8F9C-4B45-A0F3-6ACB9AA76D40}">
      <dgm:prSet phldrT="[Text]"/>
      <dgm:spPr/>
      <dgm:t>
        <a:bodyPr rtlCol="0"/>
        <a:lstStyle/>
        <a:p>
          <a:pPr rtl="0"/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任务 1</a:t>
          </a:r>
        </a:p>
      </dgm:t>
      <dgm:extLst>
        <a:ext uri="{E40237B7-FDA0-4F09-8148-C483321AD2D9}">
          <dgm14:cNvPr xmlns:dgm14="http://schemas.microsoft.com/office/drawing/2010/diagram" id="0" name="" title="Group B tasks"/>
        </a:ext>
      </dgm:extLst>
    </dgm:pt>
    <dgm:pt modelId="{7A9FC291-2B6A-4475-8B09-917F9F09E3AB}" type="parTrans" cxnId="{C6E7222A-5F84-456A-9806-D51868FAF8A9}">
      <dgm:prSet/>
      <dgm:spPr/>
      <dgm:t>
        <a:bodyPr rtlCol="0"/>
        <a:lstStyle/>
        <a:p>
          <a:pPr rtl="0"/>
          <a:endParaRPr lang="en-US"/>
        </a:p>
      </dgm:t>
    </dgm:pt>
    <dgm:pt modelId="{4B87F32C-3630-48F2-9114-4262C0BEEA9E}" type="sibTrans" cxnId="{C6E7222A-5F84-456A-9806-D51868FAF8A9}">
      <dgm:prSet/>
      <dgm:spPr/>
      <dgm:t>
        <a:bodyPr rtlCol="0"/>
        <a:lstStyle/>
        <a:p>
          <a:pPr rtl="0"/>
          <a:endParaRPr lang="en-US"/>
        </a:p>
      </dgm:t>
    </dgm:pt>
    <dgm:pt modelId="{709ED9DC-E391-4C6C-B788-93F1C2EFB6FD}">
      <dgm:prSet phldrT="[Text]"/>
      <dgm:spPr/>
      <dgm:t>
        <a:bodyPr rtlCol="0"/>
        <a:lstStyle/>
        <a:p>
          <a:pPr rtl="0"/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任务 2</a:t>
          </a:r>
        </a:p>
      </dgm:t>
    </dgm:pt>
    <dgm:pt modelId="{B5FA6CF0-E0A0-46A0-93C9-B722B31A8A9C}" type="parTrans" cxnId="{78E3C3B3-FD19-41A6-A9CC-BB3375A6FF81}">
      <dgm:prSet/>
      <dgm:spPr/>
      <dgm:t>
        <a:bodyPr rtlCol="0"/>
        <a:lstStyle/>
        <a:p>
          <a:pPr rtl="0"/>
          <a:endParaRPr lang="en-US"/>
        </a:p>
      </dgm:t>
    </dgm:pt>
    <dgm:pt modelId="{F3C03C29-D7FF-4D61-8D75-8B75B2F589EC}" type="sibTrans" cxnId="{78E3C3B3-FD19-41A6-A9CC-BB3375A6FF81}">
      <dgm:prSet/>
      <dgm:spPr/>
      <dgm:t>
        <a:bodyPr rtlCol="0"/>
        <a:lstStyle/>
        <a:p>
          <a:pPr rtl="0"/>
          <a:endParaRPr lang="en-US"/>
        </a:p>
      </dgm:t>
    </dgm:pt>
    <dgm:pt modelId="{CC6B7442-0B72-4EF2-9F13-1325B51AFF9F}">
      <dgm:prSet phldrT="[Text]"/>
      <dgm:spPr/>
      <dgm:t>
        <a:bodyPr rtlCol="0"/>
        <a:lstStyle/>
        <a:p>
          <a:pPr rtl="0"/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组 C</a:t>
          </a:r>
        </a:p>
      </dgm:t>
      <dgm:extLst>
        <a:ext uri="{E40237B7-FDA0-4F09-8148-C483321AD2D9}">
          <dgm14:cNvPr xmlns:dgm14="http://schemas.microsoft.com/office/drawing/2010/diagram" id="0" name="" title="Group C heading"/>
        </a:ext>
      </dgm:extLst>
    </dgm:pt>
    <dgm:pt modelId="{E3D139E0-5DC2-4F8E-9F8F-B3F0EBCD4689}" type="parTrans" cxnId="{102D6D4D-90C9-40F4-A001-35DCC329B127}">
      <dgm:prSet/>
      <dgm:spPr/>
      <dgm:t>
        <a:bodyPr rtlCol="0"/>
        <a:lstStyle/>
        <a:p>
          <a:pPr rtl="0"/>
          <a:endParaRPr lang="en-US"/>
        </a:p>
      </dgm:t>
    </dgm:pt>
    <dgm:pt modelId="{FF80E1BA-0D6F-4EE8-9640-892A5897DBCD}" type="sibTrans" cxnId="{102D6D4D-90C9-40F4-A001-35DCC329B127}">
      <dgm:prSet/>
      <dgm:spPr/>
      <dgm:t>
        <a:bodyPr rtlCol="0"/>
        <a:lstStyle/>
        <a:p>
          <a:pPr rtl="0"/>
          <a:endParaRPr lang="en-US"/>
        </a:p>
      </dgm:t>
    </dgm:pt>
    <dgm:pt modelId="{FE0A3CAE-D039-42F2-AF12-1E6F6793A633}">
      <dgm:prSet phldrT="[Text]"/>
      <dgm:spPr/>
      <dgm:t>
        <a:bodyPr rtlCol="0"/>
        <a:lstStyle/>
        <a:p>
          <a:pPr rtl="0"/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任务 1</a:t>
          </a:r>
        </a:p>
      </dgm:t>
      <dgm:extLst>
        <a:ext uri="{E40237B7-FDA0-4F09-8148-C483321AD2D9}">
          <dgm14:cNvPr xmlns:dgm14="http://schemas.microsoft.com/office/drawing/2010/diagram" id="0" name="" title="Group C tasks"/>
        </a:ext>
      </dgm:extLst>
    </dgm:pt>
    <dgm:pt modelId="{7E2ED2D1-AFF4-4DED-BB53-30A310825CE2}" type="parTrans" cxnId="{A6FB3C49-AB75-4315-BB6B-886AA454F16F}">
      <dgm:prSet/>
      <dgm:spPr/>
      <dgm:t>
        <a:bodyPr rtlCol="0"/>
        <a:lstStyle/>
        <a:p>
          <a:pPr rtl="0"/>
          <a:endParaRPr lang="en-US"/>
        </a:p>
      </dgm:t>
    </dgm:pt>
    <dgm:pt modelId="{417BDEF2-191B-4000-BDE8-D3D22A51FCF3}" type="sibTrans" cxnId="{A6FB3C49-AB75-4315-BB6B-886AA454F16F}">
      <dgm:prSet/>
      <dgm:spPr/>
      <dgm:t>
        <a:bodyPr rtlCol="0"/>
        <a:lstStyle/>
        <a:p>
          <a:pPr rtl="0"/>
          <a:endParaRPr lang="en-US"/>
        </a:p>
      </dgm:t>
    </dgm:pt>
    <dgm:pt modelId="{71D67D5D-013C-4885-A61E-A3F99D7C7108}">
      <dgm:prSet phldrT="[Text]"/>
      <dgm:spPr/>
      <dgm:t>
        <a:bodyPr rtlCol="0"/>
        <a:lstStyle/>
        <a:p>
          <a:pPr rtl="0"/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任务 1</a:t>
          </a:r>
        </a:p>
      </dgm:t>
      <dgm:extLst>
        <a:ext uri="{E40237B7-FDA0-4F09-8148-C483321AD2D9}">
          <dgm14:cNvPr xmlns:dgm14="http://schemas.microsoft.com/office/drawing/2010/diagram" id="0" name="" title="Group A tasks"/>
        </a:ext>
      </dgm:extLst>
    </dgm:pt>
    <dgm:pt modelId="{13FD8B77-EC9C-4F7D-85F3-A7191A755A86}" type="parTrans" cxnId="{7CDF5A89-87DF-4CC1-8943-7A0E14869583}">
      <dgm:prSet/>
      <dgm:spPr/>
      <dgm:t>
        <a:bodyPr rtlCol="0"/>
        <a:lstStyle/>
        <a:p>
          <a:pPr rtl="0"/>
          <a:endParaRPr lang="en-US"/>
        </a:p>
      </dgm:t>
    </dgm:pt>
    <dgm:pt modelId="{BC16BF20-A847-48B0-889B-BA6389A79929}" type="sibTrans" cxnId="{7CDF5A89-87DF-4CC1-8943-7A0E14869583}">
      <dgm:prSet/>
      <dgm:spPr/>
      <dgm:t>
        <a:bodyPr rtlCol="0"/>
        <a:lstStyle/>
        <a:p>
          <a:pPr rtl="0"/>
          <a:endParaRPr lang="en-US"/>
        </a:p>
      </dgm:t>
    </dgm:pt>
    <dgm:pt modelId="{1DE38F54-13B9-49B9-8D1C-BE40A0B41642}">
      <dgm:prSet phldrT="[Text]"/>
      <dgm:spPr/>
      <dgm:t>
        <a:bodyPr rtlCol="0"/>
        <a:lstStyle/>
        <a:p>
          <a:pPr rtl="0"/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任务 2</a:t>
          </a:r>
        </a:p>
      </dgm:t>
    </dgm:pt>
    <dgm:pt modelId="{241FC70F-0CFE-4A9B-A53B-CB579CB35D65}" type="parTrans" cxnId="{E2BA7653-A0BC-4906-B811-36202FCAECA9}">
      <dgm:prSet/>
      <dgm:spPr/>
      <dgm:t>
        <a:bodyPr rtlCol="0"/>
        <a:lstStyle/>
        <a:p>
          <a:pPr rtl="0"/>
          <a:endParaRPr lang="en-US"/>
        </a:p>
      </dgm:t>
    </dgm:pt>
    <dgm:pt modelId="{5D6C750F-882D-4057-8E46-BA0F88DBA2EC}" type="sibTrans" cxnId="{E2BA7653-A0BC-4906-B811-36202FCAECA9}">
      <dgm:prSet/>
      <dgm:spPr/>
      <dgm:t>
        <a:bodyPr rtlCol="0"/>
        <a:lstStyle/>
        <a:p>
          <a:pPr rtl="0"/>
          <a:endParaRPr lang="en-US"/>
        </a:p>
      </dgm:t>
    </dgm:pt>
    <dgm:pt modelId="{ED5DCCC5-BCA8-4491-AA37-BAF153ECA184}" type="pres">
      <dgm:prSet presAssocID="{90119837-5B71-4D44-BB01-DB0B084933C8}" presName="linear" presStyleCnt="0">
        <dgm:presLayoutVars>
          <dgm:animLvl val="lvl"/>
          <dgm:resizeHandles val="exact"/>
        </dgm:presLayoutVars>
      </dgm:prSet>
      <dgm:spPr/>
      <dgm:t>
        <a:bodyPr rtlCol="0"/>
        <a:lstStyle/>
        <a:p>
          <a:pPr rtl="0"/>
          <a:endParaRPr lang="en-US"/>
        </a:p>
      </dgm:t>
    </dgm:pt>
    <dgm:pt modelId="{47A942F6-847D-4AE7-9CA0-5319E5F60B4F}" type="pres">
      <dgm:prSet presAssocID="{C111C18A-FD96-4E63-821A-54D70D8DC65F}" presName="parentText" presStyleLbl="node1" presStyleIdx="0" presStyleCnt="3">
        <dgm:presLayoutVars>
          <dgm:chMax val="0"/>
          <dgm:bulletEnabled val="1"/>
        </dgm:presLayoutVars>
      </dgm:prSet>
      <dgm:spPr/>
      <dgm:t>
        <a:bodyPr rtlCol="0"/>
        <a:lstStyle/>
        <a:p>
          <a:pPr rtl="0"/>
          <a:endParaRPr lang="en-US"/>
        </a:p>
      </dgm:t>
    </dgm:pt>
    <dgm:pt modelId="{6EA3914A-CB7F-4A5E-9543-C3A39D9197C9}" type="pres">
      <dgm:prSet presAssocID="{C111C18A-FD96-4E63-821A-54D70D8DC65F}" presName="childText" presStyleLbl="revTx" presStyleIdx="0" presStyleCnt="3">
        <dgm:presLayoutVars>
          <dgm:bulletEnabled val="1"/>
        </dgm:presLayoutVars>
      </dgm:prSet>
      <dgm:spPr/>
      <dgm:t>
        <a:bodyPr rtlCol="0"/>
        <a:lstStyle/>
        <a:p>
          <a:pPr rtl="0"/>
          <a:endParaRPr lang="en-US"/>
        </a:p>
      </dgm:t>
    </dgm:pt>
    <dgm:pt modelId="{81203336-F3DE-4B3A-BCF4-0F68C23AC2BB}" type="pres">
      <dgm:prSet presAssocID="{3C67E77D-62FA-499D-B5E6-E79A091C5267}" presName="parentText" presStyleLbl="node1" presStyleIdx="1" presStyleCnt="3">
        <dgm:presLayoutVars>
          <dgm:chMax val="0"/>
          <dgm:bulletEnabled val="1"/>
        </dgm:presLayoutVars>
      </dgm:prSet>
      <dgm:spPr/>
      <dgm:t>
        <a:bodyPr rtlCol="0"/>
        <a:lstStyle/>
        <a:p>
          <a:pPr rtl="0"/>
          <a:endParaRPr lang="en-US"/>
        </a:p>
      </dgm:t>
    </dgm:pt>
    <dgm:pt modelId="{782956A5-ADC8-4959-B856-589B9D9B9635}" type="pres">
      <dgm:prSet presAssocID="{3C67E77D-62FA-499D-B5E6-E79A091C5267}" presName="childText" presStyleLbl="revTx" presStyleIdx="1" presStyleCnt="3">
        <dgm:presLayoutVars>
          <dgm:bulletEnabled val="1"/>
        </dgm:presLayoutVars>
      </dgm:prSet>
      <dgm:spPr/>
      <dgm:t>
        <a:bodyPr rtlCol="0"/>
        <a:lstStyle/>
        <a:p>
          <a:pPr rtl="0"/>
          <a:endParaRPr lang="en-US"/>
        </a:p>
      </dgm:t>
    </dgm:pt>
    <dgm:pt modelId="{D64CB5D5-837D-47FC-9E42-A26D800BC695}" type="pres">
      <dgm:prSet presAssocID="{CC6B7442-0B72-4EF2-9F13-1325B51AFF9F}" presName="parentText" presStyleLbl="node1" presStyleIdx="2" presStyleCnt="3">
        <dgm:presLayoutVars>
          <dgm:chMax val="0"/>
          <dgm:bulletEnabled val="1"/>
        </dgm:presLayoutVars>
      </dgm:prSet>
      <dgm:spPr/>
      <dgm:t>
        <a:bodyPr rtlCol="0"/>
        <a:lstStyle/>
        <a:p>
          <a:pPr rtl="0"/>
          <a:endParaRPr lang="en-US"/>
        </a:p>
      </dgm:t>
    </dgm:pt>
    <dgm:pt modelId="{08B7B17B-8600-44B0-B235-389E5D71D804}" type="pres">
      <dgm:prSet presAssocID="{CC6B7442-0B72-4EF2-9F13-1325B51AFF9F}" presName="childText" presStyleLbl="revTx" presStyleIdx="2" presStyleCnt="3">
        <dgm:presLayoutVars>
          <dgm:bulletEnabled val="1"/>
        </dgm:presLayoutVars>
      </dgm:prSet>
      <dgm:spPr/>
      <dgm:t>
        <a:bodyPr rtlCol="0"/>
        <a:lstStyle/>
        <a:p>
          <a:pPr rtl="0"/>
          <a:endParaRPr lang="en-US"/>
        </a:p>
      </dgm:t>
    </dgm:pt>
  </dgm:ptLst>
  <dgm:cxnLst>
    <dgm:cxn modelId="{1198B798-FD3F-417E-8919-BBF7F44A1F6A}" type="presOf" srcId="{90119837-5B71-4D44-BB01-DB0B084933C8}" destId="{ED5DCCC5-BCA8-4491-AA37-BAF153ECA184}" srcOrd="0" destOrd="0" presId="urn:microsoft.com/office/officeart/2005/8/layout/vList2"/>
    <dgm:cxn modelId="{C6E7222A-5F84-456A-9806-D51868FAF8A9}" srcId="{3C67E77D-62FA-499D-B5E6-E79A091C5267}" destId="{D6510970-8F9C-4B45-A0F3-6ACB9AA76D40}" srcOrd="0" destOrd="0" parTransId="{7A9FC291-2B6A-4475-8B09-917F9F09E3AB}" sibTransId="{4B87F32C-3630-48F2-9114-4262C0BEEA9E}"/>
    <dgm:cxn modelId="{85A4AB16-4D0E-4AA6-89C3-87C107E042CB}" type="presOf" srcId="{1DE38F54-13B9-49B9-8D1C-BE40A0B41642}" destId="{08B7B17B-8600-44B0-B235-389E5D71D804}" srcOrd="0" destOrd="1" presId="urn:microsoft.com/office/officeart/2005/8/layout/vList2"/>
    <dgm:cxn modelId="{C37B6112-2040-4348-B215-46F4F5D2EE62}" type="presOf" srcId="{3C67E77D-62FA-499D-B5E6-E79A091C5267}" destId="{81203336-F3DE-4B3A-BCF4-0F68C23AC2BB}" srcOrd="0" destOrd="0" presId="urn:microsoft.com/office/officeart/2005/8/layout/vList2"/>
    <dgm:cxn modelId="{FAC3D40F-8E66-452D-9CA4-C2871F2D10EF}" srcId="{C111C18A-FD96-4E63-821A-54D70D8DC65F}" destId="{33EAD35F-38F2-4CB7-9A6D-B04FFD8A51FD}" srcOrd="1" destOrd="0" parTransId="{81FE7DB1-4BFC-4407-80A9-E5514E94C61D}" sibTransId="{4B66B839-1910-459B-92B2-14846EBA7A70}"/>
    <dgm:cxn modelId="{BD7C427A-5FC8-4F89-8F55-4370E70C9A5A}" type="presOf" srcId="{709ED9DC-E391-4C6C-B788-93F1C2EFB6FD}" destId="{782956A5-ADC8-4959-B856-589B9D9B9635}" srcOrd="0" destOrd="1" presId="urn:microsoft.com/office/officeart/2005/8/layout/vList2"/>
    <dgm:cxn modelId="{5AA98BCA-1539-4DF4-ABB3-8AB98C08E64C}" type="presOf" srcId="{C111C18A-FD96-4E63-821A-54D70D8DC65F}" destId="{47A942F6-847D-4AE7-9CA0-5319E5F60B4F}" srcOrd="0" destOrd="0" presId="urn:microsoft.com/office/officeart/2005/8/layout/vList2"/>
    <dgm:cxn modelId="{32AA6160-4426-4C4D-93AE-E2F474E37AD9}" srcId="{90119837-5B71-4D44-BB01-DB0B084933C8}" destId="{3C67E77D-62FA-499D-B5E6-E79A091C5267}" srcOrd="1" destOrd="0" parTransId="{5337D229-E330-4525-B0FA-14EC5A80604A}" sibTransId="{C056AC5D-B04E-4376-A1CB-3EAB7BE5AF5B}"/>
    <dgm:cxn modelId="{A6FB3C49-AB75-4315-BB6B-886AA454F16F}" srcId="{CC6B7442-0B72-4EF2-9F13-1325B51AFF9F}" destId="{FE0A3CAE-D039-42F2-AF12-1E6F6793A633}" srcOrd="0" destOrd="0" parTransId="{7E2ED2D1-AFF4-4DED-BB53-30A310825CE2}" sibTransId="{417BDEF2-191B-4000-BDE8-D3D22A51FCF3}"/>
    <dgm:cxn modelId="{68DAE8B9-15FE-4552-91F9-C4AFCEB9594B}" type="presOf" srcId="{71D67D5D-013C-4885-A61E-A3F99D7C7108}" destId="{6EA3914A-CB7F-4A5E-9543-C3A39D9197C9}" srcOrd="0" destOrd="0" presId="urn:microsoft.com/office/officeart/2005/8/layout/vList2"/>
    <dgm:cxn modelId="{EE896344-E4D4-4152-8316-FFF14EFE4CC2}" type="presOf" srcId="{CC6B7442-0B72-4EF2-9F13-1325B51AFF9F}" destId="{D64CB5D5-837D-47FC-9E42-A26D800BC695}" srcOrd="0" destOrd="0" presId="urn:microsoft.com/office/officeart/2005/8/layout/vList2"/>
    <dgm:cxn modelId="{BBFCABA5-2E0E-4CC8-BF18-B78716329FDB}" type="presOf" srcId="{33EAD35F-38F2-4CB7-9A6D-B04FFD8A51FD}" destId="{6EA3914A-CB7F-4A5E-9543-C3A39D9197C9}" srcOrd="0" destOrd="1" presId="urn:microsoft.com/office/officeart/2005/8/layout/vList2"/>
    <dgm:cxn modelId="{3383924B-E3C1-4E0D-93DC-3D353B87B99D}" type="presOf" srcId="{D6510970-8F9C-4B45-A0F3-6ACB9AA76D40}" destId="{782956A5-ADC8-4959-B856-589B9D9B9635}" srcOrd="0" destOrd="0" presId="urn:microsoft.com/office/officeart/2005/8/layout/vList2"/>
    <dgm:cxn modelId="{7CDF5A89-87DF-4CC1-8943-7A0E14869583}" srcId="{C111C18A-FD96-4E63-821A-54D70D8DC65F}" destId="{71D67D5D-013C-4885-A61E-A3F99D7C7108}" srcOrd="0" destOrd="0" parTransId="{13FD8B77-EC9C-4F7D-85F3-A7191A755A86}" sibTransId="{BC16BF20-A847-48B0-889B-BA6389A79929}"/>
    <dgm:cxn modelId="{D770275A-B0DF-44CF-A384-EACC135C5342}" type="presOf" srcId="{FE0A3CAE-D039-42F2-AF12-1E6F6793A633}" destId="{08B7B17B-8600-44B0-B235-389E5D71D804}" srcOrd="0" destOrd="0" presId="urn:microsoft.com/office/officeart/2005/8/layout/vList2"/>
    <dgm:cxn modelId="{E2BA7653-A0BC-4906-B811-36202FCAECA9}" srcId="{CC6B7442-0B72-4EF2-9F13-1325B51AFF9F}" destId="{1DE38F54-13B9-49B9-8D1C-BE40A0B41642}" srcOrd="1" destOrd="0" parTransId="{241FC70F-0CFE-4A9B-A53B-CB579CB35D65}" sibTransId="{5D6C750F-882D-4057-8E46-BA0F88DBA2EC}"/>
    <dgm:cxn modelId="{78E3C3B3-FD19-41A6-A9CC-BB3375A6FF81}" srcId="{3C67E77D-62FA-499D-B5E6-E79A091C5267}" destId="{709ED9DC-E391-4C6C-B788-93F1C2EFB6FD}" srcOrd="1" destOrd="0" parTransId="{B5FA6CF0-E0A0-46A0-93C9-B722B31A8A9C}" sibTransId="{F3C03C29-D7FF-4D61-8D75-8B75B2F589EC}"/>
    <dgm:cxn modelId="{FFD8B471-C98F-4DB5-8DE3-2AB7E896ADD5}" srcId="{90119837-5B71-4D44-BB01-DB0B084933C8}" destId="{C111C18A-FD96-4E63-821A-54D70D8DC65F}" srcOrd="0" destOrd="0" parTransId="{83BE74EF-FAB4-45A2-BBED-7CD5259AB210}" sibTransId="{B4F34DE2-2DAE-4F88-8C78-BD8892EBF4FF}"/>
    <dgm:cxn modelId="{102D6D4D-90C9-40F4-A001-35DCC329B127}" srcId="{90119837-5B71-4D44-BB01-DB0B084933C8}" destId="{CC6B7442-0B72-4EF2-9F13-1325B51AFF9F}" srcOrd="2" destOrd="0" parTransId="{E3D139E0-5DC2-4F8E-9F8F-B3F0EBCD4689}" sibTransId="{FF80E1BA-0D6F-4EE8-9640-892A5897DBCD}"/>
    <dgm:cxn modelId="{23BC3725-9E25-4B83-8F30-3577C7EDEACD}" type="presParOf" srcId="{ED5DCCC5-BCA8-4491-AA37-BAF153ECA184}" destId="{47A942F6-847D-4AE7-9CA0-5319E5F60B4F}" srcOrd="0" destOrd="0" presId="urn:microsoft.com/office/officeart/2005/8/layout/vList2"/>
    <dgm:cxn modelId="{35B0010D-5A50-4E3A-AB5E-4FDE822FA34F}" type="presParOf" srcId="{ED5DCCC5-BCA8-4491-AA37-BAF153ECA184}" destId="{6EA3914A-CB7F-4A5E-9543-C3A39D9197C9}" srcOrd="1" destOrd="0" presId="urn:microsoft.com/office/officeart/2005/8/layout/vList2"/>
    <dgm:cxn modelId="{011AEFB0-29A6-47C9-8097-E09A7ABEC44A}" type="presParOf" srcId="{ED5DCCC5-BCA8-4491-AA37-BAF153ECA184}" destId="{81203336-F3DE-4B3A-BCF4-0F68C23AC2BB}" srcOrd="2" destOrd="0" presId="urn:microsoft.com/office/officeart/2005/8/layout/vList2"/>
    <dgm:cxn modelId="{29E6835C-59D1-4D0E-B1D8-60041EEEBE9D}" type="presParOf" srcId="{ED5DCCC5-BCA8-4491-AA37-BAF153ECA184}" destId="{782956A5-ADC8-4959-B856-589B9D9B9635}" srcOrd="3" destOrd="0" presId="urn:microsoft.com/office/officeart/2005/8/layout/vList2"/>
    <dgm:cxn modelId="{4BA81705-493D-436D-8F5C-8A0A23209AB6}" type="presParOf" srcId="{ED5DCCC5-BCA8-4491-AA37-BAF153ECA184}" destId="{D64CB5D5-837D-47FC-9E42-A26D800BC695}" srcOrd="4" destOrd="0" presId="urn:microsoft.com/office/officeart/2005/8/layout/vList2"/>
    <dgm:cxn modelId="{B77E010D-C406-4330-9F1F-348370565A84}" type="presParOf" srcId="{ED5DCCC5-BCA8-4491-AA37-BAF153ECA184}" destId="{08B7B17B-8600-44B0-B235-389E5D71D804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A942F6-847D-4AE7-9CA0-5319E5F60B4F}">
      <dsp:nvSpPr>
        <dsp:cNvPr id="0" name=""/>
        <dsp:cNvSpPr/>
      </dsp:nvSpPr>
      <dsp:spPr>
        <a:xfrm>
          <a:off x="0" y="17843"/>
          <a:ext cx="5029199" cy="64611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rtlCol="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1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组 </a:t>
          </a:r>
          <a:r>
            <a:rPr lang="en-US" altLang="zh-CN" sz="21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A</a:t>
          </a:r>
        </a:p>
      </dsp:txBody>
      <dsp:txXfrm>
        <a:off x="31541" y="49384"/>
        <a:ext cx="4966117" cy="583032"/>
      </dsp:txXfrm>
    </dsp:sp>
    <dsp:sp modelId="{6EA3914A-CB7F-4A5E-9543-C3A39D9197C9}">
      <dsp:nvSpPr>
        <dsp:cNvPr id="0" name=""/>
        <dsp:cNvSpPr/>
      </dsp:nvSpPr>
      <dsp:spPr>
        <a:xfrm>
          <a:off x="0" y="663957"/>
          <a:ext cx="5029199" cy="738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677" tIns="26670" rIns="149352" bIns="26670" numCol="1" spcCol="1270" rtlCol="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cn" altLang="en-US" sz="16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任务 </a:t>
          </a:r>
          <a:r>
            <a:rPr lang="en-US" altLang="zh-CN" sz="16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1</a:t>
          </a: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cn" altLang="en-US" sz="16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任务 </a:t>
          </a:r>
          <a:r>
            <a:rPr lang="en-US" altLang="zh-CN" sz="16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2</a:t>
          </a:r>
        </a:p>
      </dsp:txBody>
      <dsp:txXfrm>
        <a:off x="0" y="663957"/>
        <a:ext cx="5029199" cy="738990"/>
      </dsp:txXfrm>
    </dsp:sp>
    <dsp:sp modelId="{81203336-F3DE-4B3A-BCF4-0F68C23AC2BB}">
      <dsp:nvSpPr>
        <dsp:cNvPr id="0" name=""/>
        <dsp:cNvSpPr/>
      </dsp:nvSpPr>
      <dsp:spPr>
        <a:xfrm>
          <a:off x="0" y="1402947"/>
          <a:ext cx="5029199" cy="64611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rtlCol="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1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组 </a:t>
          </a:r>
          <a:r>
            <a:rPr lang="en-US" altLang="zh-CN" sz="21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B</a:t>
          </a:r>
        </a:p>
      </dsp:txBody>
      <dsp:txXfrm>
        <a:off x="31541" y="1434488"/>
        <a:ext cx="4966117" cy="583032"/>
      </dsp:txXfrm>
    </dsp:sp>
    <dsp:sp modelId="{782956A5-ADC8-4959-B856-589B9D9B9635}">
      <dsp:nvSpPr>
        <dsp:cNvPr id="0" name=""/>
        <dsp:cNvSpPr/>
      </dsp:nvSpPr>
      <dsp:spPr>
        <a:xfrm>
          <a:off x="0" y="2049062"/>
          <a:ext cx="5029199" cy="738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677" tIns="26670" rIns="149352" bIns="26670" numCol="1" spcCol="1270" rtlCol="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cn" altLang="en-US" sz="16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任务 </a:t>
          </a:r>
          <a:r>
            <a:rPr lang="en-US" altLang="zh-CN" sz="16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1</a:t>
          </a: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cn" altLang="en-US" sz="16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任务 </a:t>
          </a:r>
          <a:r>
            <a:rPr lang="en-US" altLang="zh-CN" sz="16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2</a:t>
          </a:r>
        </a:p>
      </dsp:txBody>
      <dsp:txXfrm>
        <a:off x="0" y="2049062"/>
        <a:ext cx="5029199" cy="738990"/>
      </dsp:txXfrm>
    </dsp:sp>
    <dsp:sp modelId="{D64CB5D5-837D-47FC-9E42-A26D800BC695}">
      <dsp:nvSpPr>
        <dsp:cNvPr id="0" name=""/>
        <dsp:cNvSpPr/>
      </dsp:nvSpPr>
      <dsp:spPr>
        <a:xfrm>
          <a:off x="0" y="2788052"/>
          <a:ext cx="5029199" cy="646114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rtlCol="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1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组 </a:t>
          </a:r>
          <a:r>
            <a:rPr lang="en-US" altLang="zh-CN" sz="21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C</a:t>
          </a:r>
        </a:p>
      </dsp:txBody>
      <dsp:txXfrm>
        <a:off x="31541" y="2819593"/>
        <a:ext cx="4966117" cy="583032"/>
      </dsp:txXfrm>
    </dsp:sp>
    <dsp:sp modelId="{08B7B17B-8600-44B0-B235-389E5D71D804}">
      <dsp:nvSpPr>
        <dsp:cNvPr id="0" name=""/>
        <dsp:cNvSpPr/>
      </dsp:nvSpPr>
      <dsp:spPr>
        <a:xfrm>
          <a:off x="0" y="3434166"/>
          <a:ext cx="5029199" cy="738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677" tIns="26670" rIns="149352" bIns="26670" numCol="1" spcCol="1270" rtlCol="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cn" altLang="en-US" sz="16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任务 </a:t>
          </a:r>
          <a:r>
            <a:rPr lang="en-US" altLang="zh-CN" sz="16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1</a:t>
          </a: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cn" altLang="en-US" sz="16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任务 </a:t>
          </a:r>
          <a:r>
            <a:rPr lang="en-US" altLang="zh-CN" sz="16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2</a:t>
          </a:r>
        </a:p>
      </dsp:txBody>
      <dsp:txXfrm>
        <a:off x="0" y="3434166"/>
        <a:ext cx="5029199" cy="738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48E558E-341E-4926-BDC4-BE74961A332A}" type="datetime1">
              <a:rPr lang="zh-CN" altLang="en-US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2020/1/3</a:t>
            </a:fld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98ED8CD-4E4C-49AC-BDC6-2963BA49E54F}" type="slidenum">
              <a:rPr lang="en-US" altLang="zh-CN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‹#›</a:t>
            </a:fld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34179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3E504F60-C6CA-46A1-9C47-107BDD86E35B}" type="datetime1">
              <a:rPr lang="zh-CN" altLang="en-US" noProof="0" smtClean="0"/>
              <a:t>2020/1/3</a:t>
            </a:fld>
            <a:endParaRPr lang="zh-CN" altLang="en-US" noProof="0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CN" altLang="en-US" noProof="0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CN" altLang="en-US" noProof="0" dirty="0"/>
              <a:t>单击此处编辑母版文本样式</a:t>
            </a:r>
          </a:p>
          <a:p>
            <a:pPr lvl="1" rtl="0"/>
            <a:r>
              <a:rPr lang="zh-CN" altLang="en-US" noProof="0" dirty="0"/>
              <a:t>第二级</a:t>
            </a:r>
          </a:p>
          <a:p>
            <a:pPr lvl="2" rtl="0"/>
            <a:r>
              <a:rPr lang="zh-CN" altLang="en-US" noProof="0" dirty="0"/>
              <a:t>第三级</a:t>
            </a:r>
          </a:p>
          <a:p>
            <a:pPr lvl="3" rtl="0"/>
            <a:r>
              <a:rPr lang="zh-CN" altLang="en-US" noProof="0" dirty="0"/>
              <a:t>第四级</a:t>
            </a:r>
          </a:p>
          <a:p>
            <a:pPr lvl="4" rtl="0"/>
            <a:r>
              <a:rPr lang="zh-CN" altLang="en-US" noProof="0" dirty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 dirty="0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5FB91549-43BF-425A-AF25-75262019208C}" type="slidenum">
              <a:rPr lang="en-US" altLang="zh-CN" noProof="0" smtClean="0"/>
              <a:pPr/>
              <a:t>‹#›</a:t>
            </a:fld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2392864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91549-43BF-425A-AF25-75262019208C}" type="slidenum">
              <a:rPr lang="en-US" altLang="zh-CN" smtClean="0"/>
              <a:pPr/>
              <a:t>1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680372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91549-43BF-425A-AF25-75262019208C}" type="slidenum">
              <a:rPr lang="en-US" altLang="zh-CN" smtClean="0"/>
              <a:pPr/>
              <a:t>10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824009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0D00EA6-0821-4AC5-933C-321AA6545349}" type="slidenum">
              <a:rPr lang="en-US" altLang="zh-CN" smtClean="0"/>
              <a:t>11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10772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91549-43BF-425A-AF25-75262019208C}" type="slidenum">
              <a:rPr lang="en-US" altLang="zh-CN" smtClean="0"/>
              <a:pPr/>
              <a:t>2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16861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91549-43BF-425A-AF25-75262019208C}" type="slidenum">
              <a:rPr lang="en-US" altLang="zh-CN" smtClean="0"/>
              <a:pPr/>
              <a:t>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4706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91549-43BF-425A-AF25-75262019208C}" type="slidenum">
              <a:rPr lang="en-US" altLang="zh-CN" smtClean="0"/>
              <a:pPr/>
              <a:t>4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91056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91549-43BF-425A-AF25-75262019208C}" type="slidenum">
              <a:rPr lang="en-US" altLang="zh-CN" smtClean="0"/>
              <a:pPr/>
              <a:t>5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842728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91549-43BF-425A-AF25-75262019208C}" type="slidenum">
              <a:rPr lang="en-US" altLang="zh-CN" smtClean="0"/>
              <a:pPr/>
              <a:t>6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450854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91549-43BF-425A-AF25-75262019208C}" type="slidenum">
              <a:rPr lang="en-US" altLang="zh-CN" smtClean="0"/>
              <a:pPr/>
              <a:t>7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80309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91549-43BF-425A-AF25-75262019208C}" type="slidenum">
              <a:rPr lang="en-US" altLang="zh-CN" smtClean="0"/>
              <a:pPr/>
              <a:t>8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607153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91549-43BF-425A-AF25-75262019208C}" type="slidenum">
              <a:rPr lang="en-US" altLang="zh-CN" smtClean="0"/>
              <a:pPr/>
              <a:t>9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91054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仰望玻璃墙建筑包围的云朵和蓝天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73625" y="0"/>
            <a:ext cx="7315200" cy="6858001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08013" y="685801"/>
            <a:ext cx="3962400" cy="4724399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 sz="4800"/>
            </a:lvl1pPr>
          </a:lstStyle>
          <a:p>
            <a:pPr rtl="0"/>
            <a:r>
              <a:rPr lang="zh-CN" altLang="en-US" noProof="0" smtClean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08013" y="5410200"/>
            <a:ext cx="3962400" cy="762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CN" altLang="en-US" noProof="0" smtClean="0"/>
              <a:t>单击以编辑母版副标题样式</a:t>
            </a:r>
            <a:endParaRPr lang="zh-CN" altLang="en-US" noProof="0" dirty="0"/>
          </a:p>
        </p:txBody>
      </p:sp>
      <p:sp>
        <p:nvSpPr>
          <p:cNvPr id="8" name="日期占位符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C3A95C-152C-45F9-B64B-A16245BC57C8}" type="datetime1">
              <a:rPr lang="zh-CN" altLang="en-US" noProof="0" smtClean="0"/>
              <a:t>2020/1/3</a:t>
            </a:fld>
            <a:endParaRPr lang="zh-CN" altLang="en-US" noProof="0" dirty="0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 altLang="en-US" noProof="0" dirty="0"/>
              <a:t>添加页脚</a:t>
            </a:r>
          </a:p>
        </p:txBody>
      </p:sp>
      <p:sp>
        <p:nvSpPr>
          <p:cNvPr id="10" name="幻灯片编号占位符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en-US" altLang="zh-CN" noProof="0" smtClean="0"/>
              <a:pPr/>
              <a:t>‹#›</a:t>
            </a:fld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34839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 smtClean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zh-CN" altLang="en-US" noProof="0" smtClean="0"/>
              <a:t>编辑母版文本样式</a:t>
            </a:r>
          </a:p>
          <a:p>
            <a:pPr lvl="1" rtl="0"/>
            <a:r>
              <a:rPr lang="zh-CN" altLang="en-US" noProof="0" smtClean="0"/>
              <a:t>第二级</a:t>
            </a:r>
          </a:p>
          <a:p>
            <a:pPr lvl="2" rtl="0"/>
            <a:r>
              <a:rPr lang="zh-CN" altLang="en-US" noProof="0" smtClean="0"/>
              <a:t>第三级</a:t>
            </a:r>
          </a:p>
          <a:p>
            <a:pPr lvl="3" rtl="0"/>
            <a:r>
              <a:rPr lang="zh-CN" altLang="en-US" noProof="0" smtClean="0"/>
              <a:t>第四级</a:t>
            </a:r>
          </a:p>
          <a:p>
            <a:pPr lvl="4" rtl="0"/>
            <a:r>
              <a:rPr lang="zh-CN" altLang="en-US" noProof="0" smtClean="0"/>
              <a:t>第五级</a:t>
            </a:r>
            <a:endParaRPr lang="zh-CN" altLang="en-US" noProof="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B0BB27E-E9FD-4281-8B4C-184E6828A274}" type="datetime1">
              <a:rPr lang="zh-CN" altLang="en-US" noProof="0" smtClean="0"/>
              <a:t>2020/1/3</a:t>
            </a:fld>
            <a:endParaRPr lang="zh-CN" altLang="en-US" noProof="0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 altLang="en-US" noProof="0" dirty="0"/>
              <a:t>添加页脚</a:t>
            </a:r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en-US" altLang="zh-CN" noProof="0" smtClean="0"/>
              <a:t>‹#›</a:t>
            </a:fld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76294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标题 1"/>
          <p:cNvSpPr>
            <a:spLocks noGrp="1"/>
          </p:cNvSpPr>
          <p:nvPr>
            <p:ph type="title" orient="vert"/>
          </p:nvPr>
        </p:nvSpPr>
        <p:spPr>
          <a:xfrm>
            <a:off x="10285412" y="685800"/>
            <a:ext cx="1295401" cy="5486400"/>
          </a:xfrm>
        </p:spPr>
        <p:txBody>
          <a:bodyPr vert="eaVert" rtlCol="0"/>
          <a:lstStyle>
            <a:lvl1pPr>
              <a:defRPr spc="-90" baseline="0"/>
            </a:lvl1pPr>
          </a:lstStyle>
          <a:p>
            <a:pPr rtl="0"/>
            <a:r>
              <a:rPr lang="zh-CN" altLang="en-US" noProof="0" smtClean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8012" y="685800"/>
            <a:ext cx="9474253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zh-CN" altLang="en-US" noProof="0" smtClean="0"/>
              <a:t>编辑母版文本样式</a:t>
            </a:r>
          </a:p>
          <a:p>
            <a:pPr lvl="1" rtl="0"/>
            <a:r>
              <a:rPr lang="zh-CN" altLang="en-US" noProof="0" smtClean="0"/>
              <a:t>第二级</a:t>
            </a:r>
          </a:p>
          <a:p>
            <a:pPr lvl="2" rtl="0"/>
            <a:r>
              <a:rPr lang="zh-CN" altLang="en-US" noProof="0" smtClean="0"/>
              <a:t>第三级</a:t>
            </a:r>
          </a:p>
          <a:p>
            <a:pPr lvl="3" rtl="0"/>
            <a:r>
              <a:rPr lang="zh-CN" altLang="en-US" noProof="0" smtClean="0"/>
              <a:t>第四级</a:t>
            </a:r>
          </a:p>
          <a:p>
            <a:pPr lvl="4" rtl="0"/>
            <a:r>
              <a:rPr lang="zh-CN" altLang="en-US" noProof="0" smtClean="0"/>
              <a:t>第五级</a:t>
            </a:r>
            <a:endParaRPr lang="zh-CN" altLang="en-US" noProof="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6C250E6-3561-4E24-8D33-F6660A7BC05C}" type="datetime1">
              <a:rPr lang="zh-CN" altLang="en-US" noProof="0" smtClean="0"/>
              <a:t>2020/1/3</a:t>
            </a:fld>
            <a:endParaRPr lang="zh-CN" altLang="en-US" noProof="0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 altLang="en-US" noProof="0" dirty="0"/>
              <a:t>添加页脚</a:t>
            </a:r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en-US" altLang="zh-CN" noProof="0" smtClean="0"/>
              <a:t>‹#›</a:t>
            </a:fld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850052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 smtClean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CN" altLang="en-US" noProof="0" smtClean="0"/>
              <a:t>编辑母版文本样式</a:t>
            </a:r>
          </a:p>
          <a:p>
            <a:pPr lvl="1" rtl="0"/>
            <a:r>
              <a:rPr lang="zh-CN" altLang="en-US" noProof="0" smtClean="0"/>
              <a:t>第二级</a:t>
            </a:r>
          </a:p>
          <a:p>
            <a:pPr lvl="2" rtl="0"/>
            <a:r>
              <a:rPr lang="zh-CN" altLang="en-US" noProof="0" smtClean="0"/>
              <a:t>第三级</a:t>
            </a:r>
          </a:p>
          <a:p>
            <a:pPr lvl="3" rtl="0"/>
            <a:r>
              <a:rPr lang="zh-CN" altLang="en-US" noProof="0" smtClean="0"/>
              <a:t>第四级</a:t>
            </a:r>
          </a:p>
          <a:p>
            <a:pPr lvl="4" rtl="0"/>
            <a:r>
              <a:rPr lang="zh-CN" altLang="en-US" noProof="0" smtClean="0"/>
              <a:t>第五级</a:t>
            </a:r>
            <a:endParaRPr lang="zh-CN" altLang="en-US" noProof="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A07F562-12D7-43A2-AA82-10A150C3D624}" type="datetime1">
              <a:rPr lang="zh-CN" altLang="en-US" noProof="0" smtClean="0"/>
              <a:t>2020/1/3</a:t>
            </a:fld>
            <a:endParaRPr lang="zh-CN" altLang="en-US" noProof="0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 altLang="en-US" noProof="0" dirty="0"/>
              <a:t>添加页脚</a:t>
            </a:r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en-US" altLang="zh-CN" noProof="0" smtClean="0"/>
              <a:t>‹#›</a:t>
            </a:fld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37862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013" y="2590800"/>
            <a:ext cx="8229599" cy="2819400"/>
          </a:xfrm>
        </p:spPr>
        <p:txBody>
          <a:bodyPr rtlCol="0" anchor="b">
            <a:normAutofit/>
          </a:bodyPr>
          <a:lstStyle>
            <a:lvl1pPr algn="l">
              <a:defRPr sz="4800" b="0" cap="none" baseline="0"/>
            </a:lvl1pPr>
          </a:lstStyle>
          <a:p>
            <a:pPr rtl="0"/>
            <a:r>
              <a:rPr lang="zh-CN" altLang="en-US" noProof="0" smtClean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6425" y="5410200"/>
            <a:ext cx="8231187" cy="762000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CN" altLang="en-US" noProof="0" smtClean="0"/>
              <a:t>编辑母版文本样式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A735861-59D9-4C18-A041-94A2EB5DBEF0}" type="datetime1">
              <a:rPr lang="zh-CN" altLang="en-US" noProof="0" smtClean="0"/>
              <a:t>2020/1/3</a:t>
            </a:fld>
            <a:endParaRPr lang="zh-CN" altLang="en-US" noProof="0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 altLang="en-US" noProof="0" dirty="0"/>
              <a:t>添加页脚</a:t>
            </a:r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en-US" altLang="zh-CN" noProof="0" smtClean="0"/>
              <a:pPr/>
              <a:t>‹#›</a:t>
            </a:fld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2251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 smtClean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93813" y="685800"/>
            <a:ext cx="5029200" cy="4191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CN" altLang="en-US" noProof="0" smtClean="0"/>
              <a:t>编辑母版文本样式</a:t>
            </a:r>
          </a:p>
          <a:p>
            <a:pPr lvl="1" rtl="0"/>
            <a:r>
              <a:rPr lang="zh-CN" altLang="en-US" noProof="0" smtClean="0"/>
              <a:t>第二级</a:t>
            </a:r>
          </a:p>
          <a:p>
            <a:pPr lvl="2" rtl="0"/>
            <a:r>
              <a:rPr lang="zh-CN" altLang="en-US" noProof="0" smtClean="0"/>
              <a:t>第三级</a:t>
            </a:r>
          </a:p>
          <a:p>
            <a:pPr lvl="3" rtl="0"/>
            <a:r>
              <a:rPr lang="zh-CN" altLang="en-US" noProof="0" smtClean="0"/>
              <a:t>第四级</a:t>
            </a:r>
          </a:p>
          <a:p>
            <a:pPr lvl="4" rtl="0"/>
            <a:r>
              <a:rPr lang="zh-CN" altLang="en-US" noProof="0" smtClean="0"/>
              <a:t>第五级</a:t>
            </a:r>
            <a:endParaRPr lang="zh-CN" altLang="en-US" noProof="0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551614" y="685800"/>
            <a:ext cx="5029199" cy="4191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CN" altLang="en-US" noProof="0" smtClean="0"/>
              <a:t>编辑母版文本样式</a:t>
            </a:r>
          </a:p>
          <a:p>
            <a:pPr lvl="1" rtl="0"/>
            <a:r>
              <a:rPr lang="zh-CN" altLang="en-US" noProof="0" smtClean="0"/>
              <a:t>第二级</a:t>
            </a:r>
          </a:p>
          <a:p>
            <a:pPr lvl="2" rtl="0"/>
            <a:r>
              <a:rPr lang="zh-CN" altLang="en-US" noProof="0" smtClean="0"/>
              <a:t>第三级</a:t>
            </a:r>
          </a:p>
          <a:p>
            <a:pPr lvl="3" rtl="0"/>
            <a:r>
              <a:rPr lang="zh-CN" altLang="en-US" noProof="0" smtClean="0"/>
              <a:t>第四级</a:t>
            </a:r>
          </a:p>
          <a:p>
            <a:pPr lvl="4" rtl="0"/>
            <a:r>
              <a:rPr lang="zh-CN" altLang="en-US" noProof="0" smtClean="0"/>
              <a:t>第五级</a:t>
            </a:r>
            <a:endParaRPr lang="zh-CN" altLang="en-US" noProof="0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E74FB41-319E-46C6-A03D-B5D441BC5F84}" type="datetime1">
              <a:rPr lang="zh-CN" altLang="en-US" noProof="0" smtClean="0"/>
              <a:t>2020/1/3</a:t>
            </a:fld>
            <a:endParaRPr lang="zh-CN" altLang="en-US" noProof="0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 altLang="en-US" noProof="0" dirty="0"/>
              <a:t>添加页脚</a:t>
            </a:r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en-US" altLang="zh-CN" noProof="0" smtClean="0"/>
              <a:t>‹#›</a:t>
            </a:fld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897013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CN" altLang="en-US" noProof="0" smtClean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3664" y="685800"/>
            <a:ext cx="5029200" cy="99060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3200" b="0" spc="-9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93664" y="1676400"/>
            <a:ext cx="5029200" cy="320040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CN" altLang="en-US" noProof="0" smtClean="0"/>
              <a:t>编辑母版文本样式</a:t>
            </a:r>
          </a:p>
          <a:p>
            <a:pPr lvl="1" rtl="0"/>
            <a:r>
              <a:rPr lang="zh-CN" altLang="en-US" noProof="0" smtClean="0"/>
              <a:t>第二级</a:t>
            </a:r>
          </a:p>
          <a:p>
            <a:pPr lvl="2" rtl="0"/>
            <a:r>
              <a:rPr lang="zh-CN" altLang="en-US" noProof="0" smtClean="0"/>
              <a:t>第三级</a:t>
            </a:r>
          </a:p>
          <a:p>
            <a:pPr lvl="3" rtl="0"/>
            <a:r>
              <a:rPr lang="zh-CN" altLang="en-US" noProof="0" smtClean="0"/>
              <a:t>第四级</a:t>
            </a:r>
          </a:p>
          <a:p>
            <a:pPr lvl="4" rtl="0"/>
            <a:r>
              <a:rPr lang="zh-CN" altLang="en-US" noProof="0" smtClean="0"/>
              <a:t>第五级</a:t>
            </a:r>
            <a:endParaRPr lang="zh-CN" altLang="en-US" noProof="0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551613" y="685800"/>
            <a:ext cx="5029200" cy="99060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3200" b="0" spc="-9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550025" y="1676400"/>
            <a:ext cx="5029200" cy="320040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CN" altLang="en-US" noProof="0" smtClean="0"/>
              <a:t>编辑母版文本样式</a:t>
            </a:r>
          </a:p>
          <a:p>
            <a:pPr lvl="1" rtl="0"/>
            <a:r>
              <a:rPr lang="zh-CN" altLang="en-US" noProof="0" smtClean="0"/>
              <a:t>第二级</a:t>
            </a:r>
          </a:p>
          <a:p>
            <a:pPr lvl="2" rtl="0"/>
            <a:r>
              <a:rPr lang="zh-CN" altLang="en-US" noProof="0" smtClean="0"/>
              <a:t>第三级</a:t>
            </a:r>
          </a:p>
          <a:p>
            <a:pPr lvl="3" rtl="0"/>
            <a:r>
              <a:rPr lang="zh-CN" altLang="en-US" noProof="0" smtClean="0"/>
              <a:t>第四级</a:t>
            </a:r>
          </a:p>
          <a:p>
            <a:pPr lvl="4" rtl="0"/>
            <a:r>
              <a:rPr lang="zh-CN" altLang="en-US" noProof="0" smtClean="0"/>
              <a:t>第五级</a:t>
            </a:r>
            <a:endParaRPr lang="zh-CN" altLang="en-US" noProof="0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15A53B-FE63-4F8B-9785-6E08D2D2DF8E}" type="datetime1">
              <a:rPr lang="zh-CN" altLang="en-US" noProof="0" smtClean="0"/>
              <a:t>2020/1/3</a:t>
            </a:fld>
            <a:endParaRPr lang="zh-CN" altLang="en-US" noProof="0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 altLang="en-US" noProof="0" dirty="0"/>
              <a:t>添加页脚</a:t>
            </a:r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en-US" altLang="zh-CN" noProof="0" smtClean="0"/>
              <a:t>‹#›</a:t>
            </a:fld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513096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 smtClean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9248099-99B1-49B6-8102-105D44F173C2}" type="datetime1">
              <a:rPr lang="zh-CN" altLang="en-US" noProof="0" smtClean="0"/>
              <a:t>2020/1/3</a:t>
            </a:fld>
            <a:endParaRPr lang="zh-CN" altLang="en-US" noProof="0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 altLang="en-US" noProof="0" dirty="0"/>
              <a:t>添加页脚</a:t>
            </a:r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en-US" altLang="zh-CN" noProof="0" smtClean="0"/>
              <a:t>‹#›</a:t>
            </a:fld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34428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D04720-08B2-450C-9782-3355463A894F}" type="datetime1">
              <a:rPr lang="zh-CN" altLang="en-US" noProof="0" smtClean="0"/>
              <a:t>2020/1/3</a:t>
            </a:fld>
            <a:endParaRPr lang="zh-CN" altLang="en-US" noProof="0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 altLang="en-US" noProof="0" dirty="0"/>
              <a:t>添加页脚</a:t>
            </a:r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en-US" altLang="zh-CN" noProof="0" smtClean="0"/>
              <a:t>‹#›</a:t>
            </a:fld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0311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带题注的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014" y="685800"/>
            <a:ext cx="3962400" cy="472440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600" b="0"/>
            </a:lvl1pPr>
          </a:lstStyle>
          <a:p>
            <a:pPr rtl="0"/>
            <a:r>
              <a:rPr lang="zh-CN" altLang="en-US" noProof="0" smtClean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875212" y="685800"/>
            <a:ext cx="6704171" cy="54864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zh-CN" altLang="en-US" noProof="0" smtClean="0"/>
              <a:t>编辑母版文本样式</a:t>
            </a:r>
          </a:p>
          <a:p>
            <a:pPr lvl="1" rtl="0"/>
            <a:r>
              <a:rPr lang="zh-CN" altLang="en-US" noProof="0" smtClean="0"/>
              <a:t>第二级</a:t>
            </a:r>
          </a:p>
          <a:p>
            <a:pPr lvl="2" rtl="0"/>
            <a:r>
              <a:rPr lang="zh-CN" altLang="en-US" noProof="0" smtClean="0"/>
              <a:t>第三级</a:t>
            </a:r>
          </a:p>
          <a:p>
            <a:pPr lvl="3" rtl="0"/>
            <a:r>
              <a:rPr lang="zh-CN" altLang="en-US" noProof="0" smtClean="0"/>
              <a:t>第四级</a:t>
            </a:r>
          </a:p>
          <a:p>
            <a:pPr lvl="4" rtl="0"/>
            <a:r>
              <a:rPr lang="zh-CN" altLang="en-US" noProof="0" smtClean="0"/>
              <a:t>第五级</a:t>
            </a:r>
            <a:endParaRPr lang="zh-CN" altLang="en-US" noProof="0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8013" y="5410200"/>
            <a:ext cx="3962400" cy="7620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74C7304-95F5-4E92-ABC7-B2437D2917EF}" type="datetime1">
              <a:rPr lang="zh-CN" altLang="en-US" noProof="0" smtClean="0"/>
              <a:t>2020/1/3</a:t>
            </a:fld>
            <a:endParaRPr lang="zh-CN" altLang="en-US" noProof="0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 altLang="en-US" noProof="0" dirty="0"/>
              <a:t>添加页脚</a:t>
            </a:r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en-US" altLang="zh-CN" noProof="0" smtClean="0"/>
              <a:t>‹#›</a:t>
            </a:fld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23472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带题注的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014" y="685800"/>
            <a:ext cx="3962400" cy="4724400"/>
          </a:xfrm>
        </p:spPr>
        <p:txBody>
          <a:bodyPr rtlCol="0" anchor="b">
            <a:normAutofit/>
          </a:bodyPr>
          <a:lstStyle>
            <a:lvl1pPr algn="l">
              <a:lnSpc>
                <a:spcPct val="100000"/>
              </a:lnSpc>
              <a:defRPr sz="3600" b="0"/>
            </a:lvl1pPr>
          </a:lstStyle>
          <a:p>
            <a:pPr rtl="0"/>
            <a:r>
              <a:rPr lang="zh-CN" altLang="en-US" noProof="0" smtClean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图片占位符 2" descr="为添加图像预留的空占位符。单击占位符，选择要添加的图像。"/>
          <p:cNvSpPr>
            <a:spLocks noGrp="1"/>
          </p:cNvSpPr>
          <p:nvPr>
            <p:ph type="pic" idx="1"/>
          </p:nvPr>
        </p:nvSpPr>
        <p:spPr>
          <a:xfrm>
            <a:off x="4875213" y="685800"/>
            <a:ext cx="6705600" cy="5486400"/>
          </a:xfrm>
          <a:ln w="63500">
            <a:solidFill>
              <a:schemeClr val="bg1"/>
            </a:solidFill>
            <a:miter lim="800000"/>
          </a:ln>
        </p:spPr>
        <p:txBody>
          <a:bodyPr rtlCol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CN" altLang="en-US" noProof="0" smtClean="0"/>
              <a:t>单击图标添加图片</a:t>
            </a:r>
            <a:endParaRPr lang="zh-CN" altLang="en-US" noProof="0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8013" y="5410200"/>
            <a:ext cx="3962400" cy="7620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59D4D2-8DE3-46D0-AD96-F7F180D0463F}" type="datetime1">
              <a:rPr lang="zh-CN" altLang="en-US" noProof="0" smtClean="0"/>
              <a:t>2020/1/3</a:t>
            </a:fld>
            <a:endParaRPr lang="zh-CN" altLang="en-US" noProof="0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 altLang="en-US" noProof="0" dirty="0"/>
              <a:t>添加页脚</a:t>
            </a:r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en-US" altLang="zh-CN" noProof="0" smtClean="0"/>
              <a:t>‹#›</a:t>
            </a:fld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5204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441" y="5105400"/>
            <a:ext cx="10971372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CN" altLang="en-US" noProof="0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3813" y="685800"/>
            <a:ext cx="10287000" cy="4190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CN" altLang="en-US" noProof="0" dirty="0"/>
              <a:t>单击此处编辑母版文本样式</a:t>
            </a:r>
          </a:p>
          <a:p>
            <a:pPr lvl="1" rtl="0"/>
            <a:r>
              <a:rPr lang="zh-CN" altLang="en-US" noProof="0" dirty="0"/>
              <a:t>第二级</a:t>
            </a:r>
          </a:p>
          <a:p>
            <a:pPr lvl="2" rtl="0"/>
            <a:r>
              <a:rPr lang="zh-CN" altLang="en-US" noProof="0" dirty="0"/>
              <a:t>第三级</a:t>
            </a:r>
          </a:p>
          <a:p>
            <a:pPr lvl="3" rtl="0"/>
            <a:r>
              <a:rPr lang="zh-CN" altLang="en-US" noProof="0" dirty="0"/>
              <a:t>第四级</a:t>
            </a:r>
          </a:p>
          <a:p>
            <a:pPr lvl="4" rtl="0"/>
            <a:r>
              <a:rPr lang="zh-CN" altLang="en-US" noProof="0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5000"/>
                    <a:lumOff val="3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5F89AE8-5438-491A-9353-3F11E4538AC3}" type="datetime1">
              <a:rPr lang="zh-CN" altLang="en-US" noProof="0" smtClean="0"/>
              <a:t>2020/1/3</a:t>
            </a:fld>
            <a:endParaRPr lang="zh-CN" altLang="en-US" noProof="0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5000"/>
                    <a:lumOff val="3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 noProof="0" dirty="0"/>
              <a:t>添加页脚</a:t>
            </a:r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5000"/>
                    <a:lumOff val="3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3F31473-23EB-4724-8B59-FE6D21D89FA4}" type="slidenum">
              <a:rPr lang="en-US" altLang="zh-CN" noProof="0" smtClean="0"/>
              <a:pPr/>
              <a:t>‹#›</a:t>
            </a:fld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4492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kern="1200">
          <a:solidFill>
            <a:schemeClr val="accent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615950" indent="-28575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Corbel" pitchFamily="34" charset="0"/>
        <a:buChar char="–"/>
        <a:defRPr sz="2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996696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1380744" indent="-283464" algn="l" defTabSz="914400" rtl="0" eaLnBrk="1" latinLnBrk="0" hangingPunct="1">
        <a:lnSpc>
          <a:spcPct val="90000"/>
        </a:lnSpc>
        <a:spcBef>
          <a:spcPts val="600"/>
        </a:spcBef>
        <a:buFont typeface="Corbel" pitchFamily="34" charset="0"/>
        <a:buChar char="–"/>
        <a:defRPr sz="18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176479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2148840" indent="-283464" algn="l" defTabSz="914400" rtl="0" eaLnBrk="1" latinLnBrk="0" hangingPunct="1">
        <a:lnSpc>
          <a:spcPct val="90000"/>
        </a:lnSpc>
        <a:spcBef>
          <a:spcPts val="600"/>
        </a:spcBef>
        <a:buFont typeface="Corbel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532888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916936" indent="-283464" algn="l" defTabSz="914400" rtl="0" eaLnBrk="1" latinLnBrk="0" hangingPunct="1">
        <a:lnSpc>
          <a:spcPct val="90000"/>
        </a:lnSpc>
        <a:spcBef>
          <a:spcPts val="600"/>
        </a:spcBef>
        <a:buFont typeface="Corbel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300984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zh-cn"/>
              <a:t>标题布局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zh-cn"/>
              <a:t>副标题</a:t>
            </a:r>
          </a:p>
        </p:txBody>
      </p:sp>
    </p:spTree>
    <p:extLst>
      <p:ext uri="{BB962C8B-B14F-4D97-AF65-F5344CB8AC3E}">
        <p14:creationId xmlns:p14="http://schemas.microsoft.com/office/powerpoint/2010/main" val="34408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dirty="0"/>
              <a:t>添加幻灯片标题 </a:t>
            </a:r>
            <a:r>
              <a:rPr lang="en-US" altLang="zh-CN" dirty="0"/>
              <a:t>- 4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 rtlCol="0"/>
          <a:lstStyle/>
          <a:p>
            <a:pPr rtl="0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33344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dirty="0"/>
              <a:t>添加幻灯片标题 </a:t>
            </a:r>
            <a:r>
              <a:rPr lang="en-US" altLang="zh-CN" dirty="0"/>
              <a:t>- 5</a:t>
            </a:r>
          </a:p>
        </p:txBody>
      </p:sp>
      <p:sp>
        <p:nvSpPr>
          <p:cNvPr id="8" name="图片占位符 7" descr="用于添加图像的空占位符。单击占位符，选择要添加的图像"/>
          <p:cNvSpPr>
            <a:spLocks noGrp="1"/>
          </p:cNvSpPr>
          <p:nvPr>
            <p:ph type="pic" idx="1"/>
          </p:nvPr>
        </p:nvSpPr>
        <p:spPr/>
      </p:sp>
      <p:sp>
        <p:nvSpPr>
          <p:cNvPr id="9" name="文本占位符 8"/>
          <p:cNvSpPr>
            <a:spLocks noGrp="1"/>
          </p:cNvSpPr>
          <p:nvPr>
            <p:ph type="body" sz="half" idx="2"/>
          </p:nvPr>
        </p:nvSpPr>
        <p:spPr/>
        <p:txBody>
          <a:bodyPr rtlCol="0"/>
          <a:lstStyle/>
          <a:p>
            <a:pPr rtl="0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1459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标题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/>
              <a:t>标题和包含列表的内容布局</a:t>
            </a:r>
          </a:p>
        </p:txBody>
      </p:sp>
      <p:sp>
        <p:nvSpPr>
          <p:cNvPr id="14" name="内容占位符 13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zh-cn"/>
              <a:t>在此处添加第一个项目要点</a:t>
            </a:r>
          </a:p>
          <a:p>
            <a:pPr rtl="0"/>
            <a:r>
              <a:rPr lang="zh-cn"/>
              <a:t>在此处添加第二个项目要点</a:t>
            </a:r>
          </a:p>
          <a:p>
            <a:pPr rtl="0"/>
            <a:r>
              <a:rPr lang="zh-cn"/>
              <a:t>在此处添加第三个项目要点</a:t>
            </a:r>
          </a:p>
        </p:txBody>
      </p:sp>
    </p:spTree>
    <p:extLst>
      <p:ext uri="{BB962C8B-B14F-4D97-AF65-F5344CB8AC3E}">
        <p14:creationId xmlns:p14="http://schemas.microsoft.com/office/powerpoint/2010/main" val="1126723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/>
              <a:t>标题和包含图表的内容布局</a:t>
            </a:r>
          </a:p>
        </p:txBody>
      </p:sp>
      <p:graphicFrame>
        <p:nvGraphicFramePr>
          <p:cNvPr id="7" name="内容占位符 6" descr="簇状柱形图表示&#10;4 种类别的 2 个系列和 1 个行的组合图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1615324"/>
              </p:ext>
            </p:extLst>
          </p:nvPr>
        </p:nvGraphicFramePr>
        <p:xfrm>
          <a:off x="1293813" y="685800"/>
          <a:ext cx="102870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55166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/>
              <a:t>包含表格的两栏内容布局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half" idx="1"/>
          </p:nvPr>
        </p:nvSpPr>
        <p:spPr/>
        <p:txBody>
          <a:bodyPr rtlCol="0"/>
          <a:lstStyle/>
          <a:p>
            <a:pPr rtl="0"/>
            <a:r>
              <a:rPr lang="zh-cn"/>
              <a:t>此处是第一个项目要点</a:t>
            </a:r>
          </a:p>
          <a:p>
            <a:pPr rtl="0"/>
            <a:r>
              <a:rPr lang="zh-cn"/>
              <a:t>此处是第二个项目要点</a:t>
            </a:r>
          </a:p>
          <a:p>
            <a:pPr rtl="0"/>
            <a:r>
              <a:rPr lang="zh-cn"/>
              <a:t>此处是第三个项目要点</a:t>
            </a:r>
          </a:p>
        </p:txBody>
      </p:sp>
      <p:graphicFrame>
        <p:nvGraphicFramePr>
          <p:cNvPr id="6" name="内容占位符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18124259"/>
              </p:ext>
            </p:extLst>
          </p:nvPr>
        </p:nvGraphicFramePr>
        <p:xfrm>
          <a:off x="6551613" y="685800"/>
          <a:ext cx="50292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6250">
                <a:tc>
                  <a:txBody>
                    <a:bodyPr/>
                    <a:lstStyle/>
                    <a:p>
                      <a:pPr rtl="0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组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组 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rtl="0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类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rtl="0"/>
                      <a:r>
                        <a:rPr lang="zh-cn" dirty="0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类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rtl="0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类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cn" dirty="0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1825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/>
              <a:t>包含 SmartArt 的两栏内容布局</a:t>
            </a:r>
          </a:p>
        </p:txBody>
      </p:sp>
      <p:graphicFrame>
        <p:nvGraphicFramePr>
          <p:cNvPr id="4" name="内容占位符 3" descr="垂直项目符号列表显示垂直排列的 3 个组，且每组下显示有项目要点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98039533"/>
              </p:ext>
            </p:extLst>
          </p:nvPr>
        </p:nvGraphicFramePr>
        <p:xfrm>
          <a:off x="1293813" y="685800"/>
          <a:ext cx="50292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内容占位符 5"/>
          <p:cNvSpPr>
            <a:spLocks noGrp="1"/>
          </p:cNvSpPr>
          <p:nvPr>
            <p:ph sz="half" idx="2"/>
          </p:nvPr>
        </p:nvSpPr>
        <p:spPr/>
        <p:txBody>
          <a:bodyPr rtlCol="0"/>
          <a:lstStyle/>
          <a:p>
            <a:pPr rtl="0"/>
            <a:r>
              <a:rPr lang="zh-cn" dirty="0"/>
              <a:t>此处是第一个项目要点</a:t>
            </a:r>
          </a:p>
          <a:p>
            <a:pPr rtl="0"/>
            <a:r>
              <a:rPr lang="zh-cn" dirty="0"/>
              <a:t>此处是第二个项目要点</a:t>
            </a:r>
          </a:p>
          <a:p>
            <a:pPr rtl="0"/>
            <a:r>
              <a:rPr lang="zh-cn" dirty="0"/>
              <a:t>此处是第三个项目要点</a:t>
            </a:r>
          </a:p>
        </p:txBody>
      </p:sp>
    </p:spTree>
    <p:extLst>
      <p:ext uri="{BB962C8B-B14F-4D97-AF65-F5344CB8AC3E}">
        <p14:creationId xmlns:p14="http://schemas.microsoft.com/office/powerpoint/2010/main" val="348886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dirty="0"/>
              <a:t>添加幻灯片标题 </a:t>
            </a:r>
            <a:r>
              <a:rPr lang="en-US" altLang="zh-CN" dirty="0"/>
              <a:t>- 1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rtl="0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3498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dirty="0"/>
              <a:t>添加幻灯片标题 </a:t>
            </a:r>
            <a:r>
              <a:rPr lang="en-US" altLang="zh-CN" dirty="0"/>
              <a:t>- 2</a:t>
            </a:r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CN" altLang="en-US" dirty="0"/>
          </a:p>
        </p:txBody>
      </p:sp>
      <p:sp>
        <p:nvSpPr>
          <p:cNvPr id="15" name="内容占位符 14"/>
          <p:cNvSpPr>
            <a:spLocks noGrp="1"/>
          </p:cNvSpPr>
          <p:nvPr>
            <p:ph sz="half" idx="2"/>
          </p:nvPr>
        </p:nvSpPr>
        <p:spPr/>
        <p:txBody>
          <a:bodyPr rtlCol="0"/>
          <a:lstStyle/>
          <a:p>
            <a:pPr rtl="0"/>
            <a:endParaRPr lang="zh-CN" altLang="en-US" dirty="0"/>
          </a:p>
        </p:txBody>
      </p:sp>
      <p:sp>
        <p:nvSpPr>
          <p:cNvPr id="14" name="文本占位符 13"/>
          <p:cNvSpPr>
            <a:spLocks noGrp="1"/>
          </p:cNvSpPr>
          <p:nvPr>
            <p:ph type="body" sz="quarter" idx="3"/>
          </p:nvPr>
        </p:nvSpPr>
        <p:spPr/>
        <p:txBody>
          <a:bodyPr rtlCol="0"/>
          <a:lstStyle/>
          <a:p>
            <a:pPr rtl="0"/>
            <a:endParaRPr lang="zh-CN" altLang="en-US" dirty="0"/>
          </a:p>
        </p:txBody>
      </p:sp>
      <p:sp>
        <p:nvSpPr>
          <p:cNvPr id="16" name="内容占位符 15"/>
          <p:cNvSpPr>
            <a:spLocks noGrp="1"/>
          </p:cNvSpPr>
          <p:nvPr>
            <p:ph sz="quarter" idx="4"/>
          </p:nvPr>
        </p:nvSpPr>
        <p:spPr/>
        <p:txBody>
          <a:bodyPr rtlCol="0"/>
          <a:lstStyle/>
          <a:p>
            <a:pPr rtl="0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9636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dirty="0"/>
              <a:t>添加幻灯片标题 - 3</a:t>
            </a:r>
          </a:p>
        </p:txBody>
      </p:sp>
    </p:spTree>
    <p:extLst>
      <p:ext uri="{BB962C8B-B14F-4D97-AF65-F5344CB8AC3E}">
        <p14:creationId xmlns:p14="http://schemas.microsoft.com/office/powerpoint/2010/main" val="424449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7050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营销 16x9">
  <a:themeElements>
    <a:clrScheme name="Marketing_16x9">
      <a:dk1>
        <a:srgbClr val="404040"/>
      </a:dk1>
      <a:lt1>
        <a:sysClr val="window" lastClr="FFFFFF"/>
      </a:lt1>
      <a:dk2>
        <a:srgbClr val="000000"/>
      </a:dk2>
      <a:lt2>
        <a:srgbClr val="A1C1DE"/>
      </a:lt2>
      <a:accent1>
        <a:srgbClr val="39527B"/>
      </a:accent1>
      <a:accent2>
        <a:srgbClr val="528DC2"/>
      </a:accent2>
      <a:accent3>
        <a:srgbClr val="7EA939"/>
      </a:accent3>
      <a:accent4>
        <a:srgbClr val="30AEAB"/>
      </a:accent4>
      <a:accent5>
        <a:srgbClr val="31A962"/>
      </a:accent5>
      <a:accent6>
        <a:srgbClr val="78648E"/>
      </a:accent6>
      <a:hlink>
        <a:srgbClr val="7EA939"/>
      </a:hlink>
      <a:folHlink>
        <a:srgbClr val="7F7F7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4400000" scaled="0"/>
          <a:tileRect/>
        </a:gra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7400000" scaled="0"/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3665419_TF02801084" id="{B44593C6-D9C7-4E57-AB84-323AFFDBD41D}" vid="{2751B72E-666D-4558-872A-45709E39F041}"/>
    </a:ext>
  </a:extLst>
</a:theme>
</file>

<file path=ppt/theme/theme2.xml><?xml version="1.0" encoding="utf-8"?>
<a:theme xmlns:a="http://schemas.openxmlformats.org/drawingml/2006/main" name="Office 主题">
  <a:themeElements>
    <a:clrScheme name="Marketing_16x9">
      <a:dk1>
        <a:srgbClr val="404040"/>
      </a:dk1>
      <a:lt1>
        <a:sysClr val="window" lastClr="FFFFFF"/>
      </a:lt1>
      <a:dk2>
        <a:srgbClr val="000000"/>
      </a:dk2>
      <a:lt2>
        <a:srgbClr val="A1C1DE"/>
      </a:lt2>
      <a:accent1>
        <a:srgbClr val="39527B"/>
      </a:accent1>
      <a:accent2>
        <a:srgbClr val="528DC2"/>
      </a:accent2>
      <a:accent3>
        <a:srgbClr val="7EA939"/>
      </a:accent3>
      <a:accent4>
        <a:srgbClr val="30AEAB"/>
      </a:accent4>
      <a:accent5>
        <a:srgbClr val="31A962"/>
      </a:accent5>
      <a:accent6>
        <a:srgbClr val="78648E"/>
      </a:accent6>
      <a:hlink>
        <a:srgbClr val="7EA939"/>
      </a:hlink>
      <a:folHlink>
        <a:srgbClr val="7F7F7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4400000" scaled="0"/>
          <a:tileRect/>
        </a:gra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7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Marketing_16x9">
      <a:dk1>
        <a:srgbClr val="404040"/>
      </a:dk1>
      <a:lt1>
        <a:sysClr val="window" lastClr="FFFFFF"/>
      </a:lt1>
      <a:dk2>
        <a:srgbClr val="000000"/>
      </a:dk2>
      <a:lt2>
        <a:srgbClr val="A1C1DE"/>
      </a:lt2>
      <a:accent1>
        <a:srgbClr val="39527B"/>
      </a:accent1>
      <a:accent2>
        <a:srgbClr val="528DC2"/>
      </a:accent2>
      <a:accent3>
        <a:srgbClr val="7EA939"/>
      </a:accent3>
      <a:accent4>
        <a:srgbClr val="30AEAB"/>
      </a:accent4>
      <a:accent5>
        <a:srgbClr val="31A962"/>
      </a:accent5>
      <a:accent6>
        <a:srgbClr val="78648E"/>
      </a:accent6>
      <a:hlink>
        <a:srgbClr val="7EA939"/>
      </a:hlink>
      <a:folHlink>
        <a:srgbClr val="7F7F7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4400000" scaled="0"/>
          <a:tileRect/>
        </a:gra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7400000" scaled="0"/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CB2C71-1ED8-4540-B003-293B5E75C7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0AACE6D-8EB6-447A-8DFD-C2C0C52916AC}">
  <ds:schemaRefs>
    <ds:schemaRef ds:uri="http://schemas.microsoft.com/office/2006/documentManagement/types"/>
    <ds:schemaRef ds:uri="http://purl.org/dc/elements/1.1/"/>
    <ds:schemaRef ds:uri="http://purl.org/dc/terms/"/>
    <ds:schemaRef ds:uri="40262f94-9f35-4ac3-9a90-690165a166b7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a4f35948-e619-41b3-aa29-22878b09cfd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7F9B8BCC-BF24-4800-92E1-9F891BBB27E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带立体玻璃图案的商业营销演示文稿（宽屏）</Template>
  <TotalTime>0</TotalTime>
  <Words>159</Words>
  <Application>Microsoft Office PowerPoint</Application>
  <PresentationFormat>自定义</PresentationFormat>
  <Paragraphs>52</Paragraphs>
  <Slides>11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5" baseType="lpstr">
      <vt:lpstr>Microsoft YaHei UI</vt:lpstr>
      <vt:lpstr>Arial</vt:lpstr>
      <vt:lpstr>Corbel</vt:lpstr>
      <vt:lpstr>营销 16x9</vt:lpstr>
      <vt:lpstr>标题布局</vt:lpstr>
      <vt:lpstr>标题和包含列表的内容布局</vt:lpstr>
      <vt:lpstr>标题和包含图表的内容布局</vt:lpstr>
      <vt:lpstr>包含表格的两栏内容布局</vt:lpstr>
      <vt:lpstr>包含 SmartArt 的两栏内容布局</vt:lpstr>
      <vt:lpstr>添加幻灯片标题 - 1</vt:lpstr>
      <vt:lpstr>添加幻灯片标题 - 2</vt:lpstr>
      <vt:lpstr>添加幻灯片标题 - 3</vt:lpstr>
      <vt:lpstr>PowerPoint 演示文稿</vt:lpstr>
      <vt:lpstr>添加幻灯片标题 - 4</vt:lpstr>
      <vt:lpstr>添加幻灯片标题 - 5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标题布局</dc:title>
  <dc:creator>lin</dc:creator>
  <cp:lastModifiedBy>lin</cp:lastModifiedBy>
  <cp:revision>1</cp:revision>
  <dcterms:created xsi:type="dcterms:W3CDTF">2020-01-03T07:04:15Z</dcterms:created>
  <dcterms:modified xsi:type="dcterms:W3CDTF">2020-01-03T07:04:52Z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