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3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56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294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7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8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0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4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4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46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60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84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59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7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5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31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02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1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07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1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5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48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1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0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5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2DC5-C800-4D5D-953B-26182BE812E5}" type="datetimeFigureOut">
              <a:rPr lang="zh-CN" altLang="en-US" smtClean="0"/>
              <a:t>2017/10/6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69B70-A610-4149-B1B1-CC2B0B692D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90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8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BA7518-987F-446E-85E4-AB5C57515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09" y="3097530"/>
            <a:ext cx="5714228" cy="121217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85691E-8B36-4FE6-9E57-A7AF41E9FBA4}"/>
              </a:ext>
            </a:extLst>
          </p:cNvPr>
          <p:cNvSpPr txBox="1"/>
          <p:nvPr/>
        </p:nvSpPr>
        <p:spPr>
          <a:xfrm>
            <a:off x="2834640" y="4309708"/>
            <a:ext cx="5738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Lyapunov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函数的存在性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52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726204" y="833484"/>
                <a:ext cx="7751135" cy="457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方法二、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分离变量法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分离变量法是寻求若干只含有一个变量的函数之和作为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从而确定解在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我们以下面的例子来说明该方法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当参数 </a:t>
                </a:r>
                <a14:m>
                  <m:oMath xmlns:m="http://schemas.openxmlformats.org/officeDocument/2006/math">
                    <m:r>
                      <a:rPr lang="zh-CN" altLang="en-US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𝜇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试确定系统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𝜇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=−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𝑣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b="0" i="1" smtClean="0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4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(5.6.4)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04" y="833484"/>
                <a:ext cx="7751135" cy="4571829"/>
              </a:xfrm>
              <a:prstGeom prst="rect">
                <a:avLst/>
              </a:prstGeom>
              <a:blipFill>
                <a:blip r:embed="rId2"/>
                <a:stretch>
                  <a:fillRect l="-786" r="-786" b="-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88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22910" y="854061"/>
                <a:ext cx="8355329" cy="463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利用分离变量法构造如下函数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)=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𝐹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)+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𝐺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), 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𝐺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都是待定的单变量函数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│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)(µ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 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 +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)(−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𝜈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+ </m:t>
                      </m:r>
                      <m:sSup>
                        <m:sSup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).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为了判断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的符号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则要求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" y="854061"/>
                <a:ext cx="8355329" cy="4635949"/>
              </a:xfrm>
              <a:prstGeom prst="rect">
                <a:avLst/>
              </a:prstGeom>
              <a:blipFill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22910" y="1368411"/>
                <a:ext cx="8355329" cy="365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特别的，取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，则可以得到：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𝐹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G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 err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 dirty="0" err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在原点的任意邻域中都能取到正值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│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 </m:t>
                      </m:r>
                      <m:r>
                        <a:rPr lang="zh-CN" altLang="en-US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𝜇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𝜈</m:t>
                      </m:r>
                      <m:sSup>
                        <m:sSup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是定正函数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根据零解不稳定定理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Ⅰ,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该系统的零解在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意义下是不稳定的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" y="1368411"/>
                <a:ext cx="8355329" cy="3657668"/>
              </a:xfrm>
              <a:prstGeom prst="rect">
                <a:avLst/>
              </a:prstGeom>
              <a:blipFill>
                <a:blip r:embed="rId2"/>
                <a:stretch>
                  <a:fillRect l="-729" r="-656" b="-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5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726204" y="833484"/>
                <a:ext cx="7751135" cy="5353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方法三、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能量度量法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利用能量度量法构造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函数的方法可以归纳为如下的步骤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将讨论的微分方程或系统写成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维自治系统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的形式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即讨论系统零解的稳定性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再写成如下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−1)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个方程联立的方程组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000" i="0" dirty="0">
                    <a:latin typeface="+mj-lt"/>
                    <a:ea typeface="微软雅黑" panose="020B0503020204020204" pitchFamily="34" charset="-122"/>
                  </a:rPr>
                  <a:t>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&gt;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 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=1,··· 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−1,  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𝑗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=2,··· ,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;      (5.6.6) </m:t>
                    </m:r>
                  </m:oMath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(iii)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通过适当的代数运算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将方程组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(5.6.6)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化成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𝑊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=0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04" y="833484"/>
                <a:ext cx="7751135" cy="5353260"/>
              </a:xfrm>
              <a:prstGeom prst="rect">
                <a:avLst/>
              </a:prstGeom>
              <a:blipFill>
                <a:blip r:embed="rId2"/>
                <a:stretch>
                  <a:fillRect l="-786" r="-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04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68630" y="979791"/>
                <a:ext cx="8355329" cy="510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(iv)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从而构造如下的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nary>
                      <m:nary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,0,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⋯,0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nary>
                      <m:nary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⋯,0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</m:oMath>
                </a14:m>
                <a:r>
                  <a:rPr lang="en-US" altLang="zh-CN" sz="200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𝑑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(v)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计算全导数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利用判定定理确定零解在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意义下稳定性的充分条件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若实值函数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𝑅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连续可导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且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𝑅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𝑆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(0) =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试确定微分方程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𝑅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𝑆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                          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       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(5.6.7)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意义下是渐近稳定的充分条件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979791"/>
                <a:ext cx="8355329" cy="5102551"/>
              </a:xfrm>
              <a:prstGeom prst="rect">
                <a:avLst/>
              </a:prstGeom>
              <a:blipFill>
                <a:blip r:embed="rId2"/>
                <a:stretch>
                  <a:fillRect l="-5693" b="-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380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22910" y="854061"/>
                <a:ext cx="8355329" cy="489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 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首先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将微分方程化为平面自治系统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于是，由</m:t>
                      </m:r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den>
                      </m:f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得到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：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𝑊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+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𝑑𝑥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𝑦𝑑𝑦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可以构造如下函数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𝑉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𝑆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+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𝑑𝑥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sup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sup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𝑢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𝑢</m:t>
                          </m:r>
                        </m:e>
                      </m:nary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" y="854061"/>
                <a:ext cx="8355329" cy="4899290"/>
              </a:xfrm>
              <a:prstGeom prst="rect">
                <a:avLst/>
              </a:prstGeom>
              <a:blipFill>
                <a:blip r:embed="rId2"/>
                <a:stretch>
                  <a:fillRect l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16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22910" y="854061"/>
                <a:ext cx="8355329" cy="406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则全导数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𝑑𝑉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𝑑𝑡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│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𝑦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 −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𝑅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𝑦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故而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根据命题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𝑆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意义下是渐近稳定的充分条件是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𝑥𝑆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&gt; 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; (ii)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𝑦𝑅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)&gt;0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" y="854061"/>
                <a:ext cx="8355329" cy="4063356"/>
              </a:xfrm>
              <a:prstGeom prst="rect">
                <a:avLst/>
              </a:prstGeom>
              <a:blipFill>
                <a:blip r:embed="rId2"/>
                <a:stretch>
                  <a:fillRect l="-729" r="-292" b="-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6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4FF963B-005B-40E5-A47F-7D425F839E39}"/>
              </a:ext>
            </a:extLst>
          </p:cNvPr>
          <p:cNvSpPr/>
          <p:nvPr/>
        </p:nvSpPr>
        <p:spPr>
          <a:xfrm>
            <a:off x="365759" y="1332514"/>
            <a:ext cx="8355329" cy="4192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从上一节的内容可以发现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直接方法探讨系统解的稳定性问题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关键在于构造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从而得到保证解的稳定性的充分条件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针对具体系统构造适合的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函数是十分困难的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对于一般的系统更没有构造函数的一般方法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另一方面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如果一个系统的零解是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意义下稳定的、渐近稳定的或不稳定的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那么是否一定存在满足判别定理的相应的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函数呢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这就是所谓的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函数存在性问题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在本节中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我们将讨论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在线性自治 系统的零解是渐近稳定时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函数存在性问题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并针对若干具体系统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介绍一些实用的 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Lyapunov </a:t>
            </a:r>
            <a:r>
              <a:rPr lang="zh-CN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函数构造的方法</a:t>
            </a:r>
            <a:r>
              <a:rPr lang="en-US" altLang="zh-CN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093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/>
              <p:nvPr/>
            </p:nvSpPr>
            <p:spPr>
              <a:xfrm>
                <a:off x="680484" y="446567"/>
                <a:ext cx="80275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线性</m:t>
                    </m:r>
                  </m:oMath>
                </a14:m>
                <a:r>
                  <a:rPr lang="zh-CN" altLang="en-US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自治系统中的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</a:t>
                </a:r>
                <a:r>
                  <a:rPr lang="zh-CN" altLang="en-US" sz="2400" dirty="0">
                    <a:solidFill>
                      <a:srgbClr val="FFFF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FCFBB11-B2A0-4FFF-B9BF-9E42B8671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446567"/>
                <a:ext cx="8027581" cy="461665"/>
              </a:xfrm>
              <a:prstGeom prst="rect">
                <a:avLst/>
              </a:prstGeom>
              <a:blipFill>
                <a:blip r:embed="rId2"/>
                <a:stretch>
                  <a:fillRect l="-1216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80481" y="1153524"/>
                <a:ext cx="7751135" cy="465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考虑线性自治系统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</a:t>
                </a: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         (5.6.1)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阶实矩阵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由第四节推论可知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的特征值都具有负实部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当且仅当系统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的零解是渐近稳定的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引理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阶实矩阵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则对于每一个定正、对称的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阶实矩阵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矩阵方程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(5.6.2)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存在定正、对称的解矩阵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的充要条件是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的特征值都具有负实部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1" y="1153524"/>
                <a:ext cx="7751135" cy="4653966"/>
              </a:xfrm>
              <a:prstGeom prst="rect">
                <a:avLst/>
              </a:prstGeom>
              <a:blipFill>
                <a:blip r:embed="rId3"/>
                <a:stretch>
                  <a:fillRect l="-865" r="-1495" b="-1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70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31470" y="774051"/>
                <a:ext cx="8355329" cy="44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以上引理说明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只要系统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𝐴𝑥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矩阵方程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一定有定正、对称的解矩阵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即存在适合零解渐近稳定定理条件的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矩阵方程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被称为 </a:t>
                </a:r>
                <a:r>
                  <a:rPr lang="en-US" altLang="zh-CN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事实上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对于一般的矩阵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也有如下的结论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</a:p>
              <a:p>
                <a:pPr indent="457200">
                  <a:lnSpc>
                    <a:spcPct val="150000"/>
                  </a:lnSpc>
                </a:pP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命题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𝜆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𝑖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 1,2,··· ,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𝐴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的特征值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并且满足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zh-CN" altLang="en-US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𝜆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𝑙</m:t>
                          </m:r>
                        </m:sub>
                      </m:sSub>
                      <m:r>
                        <a:rPr lang="en-US" altLang="zh-CN" sz="200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0, 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𝑙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= 1,2,··· ,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𝑛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.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对于每一个对称的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都存在惟一的对称解矩阵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满足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𝐶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774051"/>
                <a:ext cx="8355329" cy="4450642"/>
              </a:xfrm>
              <a:prstGeom prst="rect">
                <a:avLst/>
              </a:prstGeom>
              <a:blipFill>
                <a:blip r:embed="rId2"/>
                <a:stretch>
                  <a:fillRect l="-729" b="-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8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31470" y="774051"/>
                <a:ext cx="8355329" cy="562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试确定平面系统：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3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US" altLang="zh-CN" sz="20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𝑑𝑡</m:t>
                                </m:r>
                              </m:den>
                            </m:f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=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5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                  (5.6.3)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若该平面系统对应的一次近似线性系统的系数矩阵记为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en-US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容易验 证其特征值都具有负实部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根据命题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可以求解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方程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acc>
                      <m:accPr>
                        <m:chr m:val="̃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𝐵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=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2×2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从而解得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</a:p>
              <a:p>
                <a:pPr indent="4572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7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12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21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=−2,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22</m:t>
                          </m:r>
                        </m:sub>
                      </m:sSub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" y="774051"/>
                <a:ext cx="8355329" cy="5624232"/>
              </a:xfrm>
              <a:prstGeom prst="rect">
                <a:avLst/>
              </a:prstGeom>
              <a:blipFill>
                <a:blip r:embed="rId2"/>
                <a:stretch>
                  <a:fillRect l="-729" r="-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27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08610" y="1139811"/>
                <a:ext cx="8355329" cy="366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对应于一次近似线性系统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可以取为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)=</m:t>
                    </m:r>
                    <m:f>
                      <m:f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</m:num>
                      <m:den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−4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num>
                      <m:den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直接利用该定正函数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研究系统的零解的稳定性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按系统对时间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│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=−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−4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</m:d>
                    <m:sSup>
                      <m:sSupPr>
                        <m:ctrlP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−</m:t>
                    </m:r>
                    <m:d>
                      <m:d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−4</m:t>
                        </m:r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𝑥𝑦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在原点充分小的邻域中是定负函数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根据零解渐近稳定定理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该系统的零解在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" y="1139811"/>
                <a:ext cx="8355329" cy="3664145"/>
              </a:xfrm>
              <a:prstGeom prst="rect">
                <a:avLst/>
              </a:prstGeom>
              <a:blipFill>
                <a:blip r:embed="rId2"/>
                <a:stretch>
                  <a:fillRect l="-803" r="-73" b="-19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93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FCFBB11-B2A0-4FFF-B9BF-9E42B8671025}"/>
              </a:ext>
            </a:extLst>
          </p:cNvPr>
          <p:cNvSpPr txBox="1"/>
          <p:nvPr/>
        </p:nvSpPr>
        <p:spPr>
          <a:xfrm>
            <a:off x="680484" y="446567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Lyapunov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函数的构造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680484" y="1484994"/>
                <a:ext cx="7751135" cy="329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方法一、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能量法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当研究的一个常微分系统具有明确的力学、物理意义且没有阻尼存在时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通常可以根据系统总机械能守恒律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)≡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得到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于是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≡0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即可见系统的零解是稳定的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又若系统存在阻尼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系统随时间的演化而总能量不断耗散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机械能可转化为热能或其它能量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这时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则反映出能量的变化率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由此可得零解是渐近稳定的充分条件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  <a:endPara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84" y="1484994"/>
                <a:ext cx="7751135" cy="3298852"/>
              </a:xfrm>
              <a:prstGeom prst="rect">
                <a:avLst/>
              </a:prstGeom>
              <a:blipFill>
                <a:blip r:embed="rId2"/>
                <a:stretch>
                  <a:fillRect l="-865" r="-315" b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66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342900" y="488301"/>
                <a:ext cx="8355329" cy="5955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试确定无阻尼质点运动方程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𝑚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=0</m:t>
                      </m:r>
                    </m:oMath>
                  </m:oMathPara>
                </a14:m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对应的系统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意义下的稳定性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其中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为质点质量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为弹簧倔强系数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解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利用能量法构造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系统的总机械能为质点动能和弹性势 能之和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indent="45720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𝑚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𝑦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𝑘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显然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2000" i="1" dirty="0" err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它是定正函数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并且其按系统对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zh-CN" altLang="en-US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 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= 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𝑚𝑦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(−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𝑘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𝑚</m:t>
                          </m:r>
                        </m:den>
                      </m:f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𝑥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)+</m:t>
                      </m:r>
                      <m:r>
                        <a:rPr lang="en-US" altLang="zh-CN" sz="2000" i="1" dirty="0" err="1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𝑘𝑥𝑦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</a:rPr>
                        <m:t> ≡0 </m:t>
                      </m:r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因此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根据零解稳定定理，系统的零解是稳定的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88301"/>
                <a:ext cx="8355329" cy="5955285"/>
              </a:xfrm>
              <a:prstGeom prst="rect">
                <a:avLst/>
              </a:prstGeom>
              <a:blipFill>
                <a:blip r:embed="rId2"/>
                <a:stretch>
                  <a:fillRect l="-729" b="-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4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/>
              <p:nvPr/>
            </p:nvSpPr>
            <p:spPr>
              <a:xfrm>
                <a:off x="445770" y="1036941"/>
                <a:ext cx="8355329" cy="465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命题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1 (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N.N.Krasovskii-E.A.Barbasin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若在区域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⊂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sup>
                    </m:sSup>
                    <m:r>
                      <a:rPr lang="en-US" altLang="zh-CN" sz="2000" i="1" dirty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中存在一个定正函数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使得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𝑉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按自治系统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对时间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的全导数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 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𝐷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中是常负函数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并且集合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𝑥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∈</m:t>
                          </m:r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𝐷</m:t>
                          </m:r>
                        </m:e>
                        <m:e>
                          <m:acc>
                            <m:accPr>
                              <m:chr m:val="̇"/>
                              <m:ctrlPr>
                                <a:rPr lang="zh-CN" altLang="en-US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acc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 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𝑉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不包含系统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非零的正半轨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那么系统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的零解在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Lyapunov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意义下是渐近稳定的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;0,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是自治系统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的解，称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;0,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e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𝑡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是系统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𝑑𝑥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𝑑𝑡</m:t>
                        </m:r>
                      </m:den>
                    </m:f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 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𝑥</m:t>
                    </m:r>
                    <m:r>
                      <a:rPr lang="en-US" altLang="zh-CN" sz="20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</a:t>
                </a:r>
                <a:r>
                  <a:rPr lang="zh-CN" altLang="en-US" sz="20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正半轨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.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C1DDEF3-2E7C-4562-B1DA-EA23924AC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" y="1036941"/>
                <a:ext cx="8355329" cy="4658391"/>
              </a:xfrm>
              <a:prstGeom prst="rect">
                <a:avLst/>
              </a:prstGeom>
              <a:blipFill>
                <a:blip r:embed="rId2"/>
                <a:stretch>
                  <a:fillRect l="-729" r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1343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1610</Words>
  <Application>Microsoft Office PowerPoint</Application>
  <PresentationFormat>全屏显示(4:3)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Cambria Math</vt:lpstr>
      <vt:lpstr>Office 主题​​</vt:lpstr>
      <vt:lpstr>天体</vt:lpstr>
      <vt:lpstr>第六节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第六节</dc:title>
  <dc:creator>824289598@qq.com</dc:creator>
  <cp:lastModifiedBy>824289598@qq.com</cp:lastModifiedBy>
  <cp:revision>15</cp:revision>
  <dcterms:created xsi:type="dcterms:W3CDTF">2017-10-06T08:06:29Z</dcterms:created>
  <dcterms:modified xsi:type="dcterms:W3CDTF">2017-10-06T11:29:47Z</dcterms:modified>
</cp:coreProperties>
</file>