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0" r:id="rId4"/>
    <p:sldId id="261" r:id="rId5"/>
    <p:sldId id="262" r:id="rId6"/>
    <p:sldId id="285" r:id="rId7"/>
    <p:sldId id="286" r:id="rId8"/>
    <p:sldId id="265" r:id="rId9"/>
    <p:sldId id="287" r:id="rId10"/>
    <p:sldId id="288" r:id="rId11"/>
    <p:sldId id="289" r:id="rId12"/>
    <p:sldId id="269" r:id="rId13"/>
    <p:sldId id="270" r:id="rId14"/>
    <p:sldId id="290" r:id="rId15"/>
    <p:sldId id="291" r:id="rId16"/>
    <p:sldId id="292" r:id="rId17"/>
    <p:sldId id="293" r:id="rId18"/>
    <p:sldId id="275" r:id="rId19"/>
    <p:sldId id="294" r:id="rId20"/>
    <p:sldId id="295" r:id="rId21"/>
    <p:sldId id="296" r:id="rId22"/>
    <p:sldId id="297" r:id="rId23"/>
    <p:sldId id="280" r:id="rId24"/>
    <p:sldId id="281" r:id="rId25"/>
    <p:sldId id="298" r:id="rId26"/>
    <p:sldId id="283" r:id="rId27"/>
    <p:sldId id="284" r:id="rId2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3" Type="http://schemas.openxmlformats.org/officeDocument/2006/relationships/tags" Target="../tags/tag22.xml"/><Relationship Id="rId42" Type="http://schemas.openxmlformats.org/officeDocument/2006/relationships/tags" Target="../tags/tag21.xml"/><Relationship Id="rId41" Type="http://schemas.openxmlformats.org/officeDocument/2006/relationships/tags" Target="../tags/tag20.xml"/><Relationship Id="rId40" Type="http://schemas.openxmlformats.org/officeDocument/2006/relationships/tags" Target="../tags/tag19.xml"/><Relationship Id="rId4" Type="http://schemas.openxmlformats.org/officeDocument/2006/relationships/tags" Target="../tags/tag3.xml"/><Relationship Id="rId39" Type="http://schemas.openxmlformats.org/officeDocument/2006/relationships/tags" Target="../tags/tag18.xml"/><Relationship Id="rId38" Type="http://schemas.openxmlformats.org/officeDocument/2006/relationships/tags" Target="../tags/tag17.xml"/><Relationship Id="rId37" Type="http://schemas.openxmlformats.org/officeDocument/2006/relationships/tags" Target="../tags/tag16.xml"/><Relationship Id="rId36" Type="http://schemas.openxmlformats.org/officeDocument/2006/relationships/image" Target="../media/image20.svg"/><Relationship Id="rId35" Type="http://schemas.openxmlformats.org/officeDocument/2006/relationships/image" Target="../media/image19.png"/><Relationship Id="rId34" Type="http://schemas.openxmlformats.org/officeDocument/2006/relationships/tags" Target="../tags/tag15.xml"/><Relationship Id="rId33" Type="http://schemas.openxmlformats.org/officeDocument/2006/relationships/image" Target="../media/image18.svg"/><Relationship Id="rId32" Type="http://schemas.openxmlformats.org/officeDocument/2006/relationships/image" Target="../media/image17.png"/><Relationship Id="rId31" Type="http://schemas.openxmlformats.org/officeDocument/2006/relationships/tags" Target="../tags/tag14.xml"/><Relationship Id="rId30" Type="http://schemas.openxmlformats.org/officeDocument/2006/relationships/image" Target="../media/image16.svg"/><Relationship Id="rId3" Type="http://schemas.openxmlformats.org/officeDocument/2006/relationships/tags" Target="../tags/tag2.xml"/><Relationship Id="rId29" Type="http://schemas.openxmlformats.org/officeDocument/2006/relationships/image" Target="../media/image15.png"/><Relationship Id="rId28" Type="http://schemas.openxmlformats.org/officeDocument/2006/relationships/tags" Target="../tags/tag13.xml"/><Relationship Id="rId27" Type="http://schemas.openxmlformats.org/officeDocument/2006/relationships/image" Target="../media/image14.svg"/><Relationship Id="rId26" Type="http://schemas.openxmlformats.org/officeDocument/2006/relationships/image" Target="../media/image13.png"/><Relationship Id="rId25" Type="http://schemas.openxmlformats.org/officeDocument/2006/relationships/tags" Target="../tags/tag12.xml"/><Relationship Id="rId24" Type="http://schemas.openxmlformats.org/officeDocument/2006/relationships/image" Target="../media/image12.svg"/><Relationship Id="rId23" Type="http://schemas.openxmlformats.org/officeDocument/2006/relationships/image" Target="../media/image11.png"/><Relationship Id="rId22" Type="http://schemas.openxmlformats.org/officeDocument/2006/relationships/tags" Target="../tags/tag11.xml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tags" Target="../tags/tag1.xml"/><Relationship Id="rId19" Type="http://schemas.openxmlformats.org/officeDocument/2006/relationships/tags" Target="../tags/tag10.xml"/><Relationship Id="rId18" Type="http://schemas.openxmlformats.org/officeDocument/2006/relationships/image" Target="../media/image8.svg"/><Relationship Id="rId17" Type="http://schemas.openxmlformats.org/officeDocument/2006/relationships/image" Target="../media/image7.png"/><Relationship Id="rId16" Type="http://schemas.openxmlformats.org/officeDocument/2006/relationships/tags" Target="../tags/tag9.xml"/><Relationship Id="rId15" Type="http://schemas.openxmlformats.org/officeDocument/2006/relationships/image" Target="../media/image6.svg"/><Relationship Id="rId14" Type="http://schemas.openxmlformats.org/officeDocument/2006/relationships/image" Target="../media/image5.png"/><Relationship Id="rId13" Type="http://schemas.openxmlformats.org/officeDocument/2006/relationships/tags" Target="../tags/tag8.xml"/><Relationship Id="rId12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7" Type="http://schemas.openxmlformats.org/officeDocument/2006/relationships/tags" Target="../tags/tag155.xml"/><Relationship Id="rId16" Type="http://schemas.openxmlformats.org/officeDocument/2006/relationships/tags" Target="../tags/tag154.xml"/><Relationship Id="rId15" Type="http://schemas.openxmlformats.org/officeDocument/2006/relationships/tags" Target="../tags/tag153.xml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7" Type="http://schemas.openxmlformats.org/officeDocument/2006/relationships/tags" Target="../tags/tag220.xml"/><Relationship Id="rId16" Type="http://schemas.openxmlformats.org/officeDocument/2006/relationships/tags" Target="../tags/tag219.xml"/><Relationship Id="rId15" Type="http://schemas.openxmlformats.org/officeDocument/2006/relationships/tags" Target="../tags/tag218.xml"/><Relationship Id="rId14" Type="http://schemas.openxmlformats.org/officeDocument/2006/relationships/tags" Target="../tags/tag217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7" Type="http://schemas.openxmlformats.org/officeDocument/2006/relationships/tags" Target="../tags/tag236.xml"/><Relationship Id="rId16" Type="http://schemas.openxmlformats.org/officeDocument/2006/relationships/tags" Target="../tags/tag235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1" Type="http://schemas.openxmlformats.org/officeDocument/2006/relationships/tags" Target="../tags/tag250.xml"/><Relationship Id="rId20" Type="http://schemas.openxmlformats.org/officeDocument/2006/relationships/tags" Target="../tags/tag249.xml"/><Relationship Id="rId2" Type="http://schemas.openxmlformats.org/officeDocument/2006/relationships/tags" Target="../tags/tag237.xml"/><Relationship Id="rId19" Type="http://schemas.openxmlformats.org/officeDocument/2006/relationships/image" Target="../media/image2.svg"/><Relationship Id="rId18" Type="http://schemas.openxmlformats.org/officeDocument/2006/relationships/image" Target="../media/image1.png"/><Relationship Id="rId17" Type="http://schemas.openxmlformats.org/officeDocument/2006/relationships/tags" Target="../tags/tag248.xml"/><Relationship Id="rId16" Type="http://schemas.openxmlformats.org/officeDocument/2006/relationships/tags" Target="../tags/tag247.xml"/><Relationship Id="rId15" Type="http://schemas.openxmlformats.org/officeDocument/2006/relationships/image" Target="../media/image24.svg"/><Relationship Id="rId14" Type="http://schemas.openxmlformats.org/officeDocument/2006/relationships/image" Target="../media/image23.png"/><Relationship Id="rId13" Type="http://schemas.openxmlformats.org/officeDocument/2006/relationships/tags" Target="../tags/tag246.xml"/><Relationship Id="rId12" Type="http://schemas.openxmlformats.org/officeDocument/2006/relationships/image" Target="../media/image22.svg"/><Relationship Id="rId11" Type="http://schemas.openxmlformats.org/officeDocument/2006/relationships/image" Target="../media/image21.png"/><Relationship Id="rId10" Type="http://schemas.openxmlformats.org/officeDocument/2006/relationships/tags" Target="../tags/tag24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20" Type="http://schemas.openxmlformats.org/officeDocument/2006/relationships/tags" Target="../tags/tag269.xml"/><Relationship Id="rId2" Type="http://schemas.openxmlformats.org/officeDocument/2006/relationships/tags" Target="../tags/tag251.xml"/><Relationship Id="rId19" Type="http://schemas.openxmlformats.org/officeDocument/2006/relationships/tags" Target="../tags/tag268.xml"/><Relationship Id="rId18" Type="http://schemas.openxmlformats.org/officeDocument/2006/relationships/tags" Target="../tags/tag267.xml"/><Relationship Id="rId17" Type="http://schemas.openxmlformats.org/officeDocument/2006/relationships/tags" Target="../tags/tag266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1.png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4" Type="http://schemas.openxmlformats.org/officeDocument/2006/relationships/tags" Target="../tags/tag332.xml"/><Relationship Id="rId43" Type="http://schemas.openxmlformats.org/officeDocument/2006/relationships/tags" Target="../tags/tag331.xml"/><Relationship Id="rId42" Type="http://schemas.openxmlformats.org/officeDocument/2006/relationships/tags" Target="../tags/tag330.xml"/><Relationship Id="rId41" Type="http://schemas.openxmlformats.org/officeDocument/2006/relationships/tags" Target="../tags/tag329.xml"/><Relationship Id="rId40" Type="http://schemas.openxmlformats.org/officeDocument/2006/relationships/tags" Target="../tags/tag328.xml"/><Relationship Id="rId4" Type="http://schemas.openxmlformats.org/officeDocument/2006/relationships/tags" Target="../tags/tag312.xml"/><Relationship Id="rId39" Type="http://schemas.openxmlformats.org/officeDocument/2006/relationships/tags" Target="../tags/tag327.xml"/><Relationship Id="rId38" Type="http://schemas.openxmlformats.org/officeDocument/2006/relationships/tags" Target="../tags/tag326.xml"/><Relationship Id="rId37" Type="http://schemas.openxmlformats.org/officeDocument/2006/relationships/tags" Target="../tags/tag325.xml"/><Relationship Id="rId36" Type="http://schemas.openxmlformats.org/officeDocument/2006/relationships/image" Target="../media/image18.svg"/><Relationship Id="rId35" Type="http://schemas.openxmlformats.org/officeDocument/2006/relationships/image" Target="../media/image17.png"/><Relationship Id="rId34" Type="http://schemas.openxmlformats.org/officeDocument/2006/relationships/tags" Target="../tags/tag324.xml"/><Relationship Id="rId33" Type="http://schemas.openxmlformats.org/officeDocument/2006/relationships/image" Target="../media/image16.svg"/><Relationship Id="rId32" Type="http://schemas.openxmlformats.org/officeDocument/2006/relationships/image" Target="../media/image15.png"/><Relationship Id="rId31" Type="http://schemas.openxmlformats.org/officeDocument/2006/relationships/tags" Target="../tags/tag323.xml"/><Relationship Id="rId30" Type="http://schemas.openxmlformats.org/officeDocument/2006/relationships/image" Target="../media/image26.svg"/><Relationship Id="rId3" Type="http://schemas.openxmlformats.org/officeDocument/2006/relationships/tags" Target="../tags/tag311.xml"/><Relationship Id="rId29" Type="http://schemas.openxmlformats.org/officeDocument/2006/relationships/image" Target="../media/image25.png"/><Relationship Id="rId28" Type="http://schemas.openxmlformats.org/officeDocument/2006/relationships/tags" Target="../tags/tag322.xml"/><Relationship Id="rId27" Type="http://schemas.openxmlformats.org/officeDocument/2006/relationships/image" Target="../media/image20.svg"/><Relationship Id="rId26" Type="http://schemas.openxmlformats.org/officeDocument/2006/relationships/image" Target="../media/image19.png"/><Relationship Id="rId25" Type="http://schemas.openxmlformats.org/officeDocument/2006/relationships/tags" Target="../tags/tag321.xml"/><Relationship Id="rId24" Type="http://schemas.openxmlformats.org/officeDocument/2006/relationships/image" Target="../media/image12.svg"/><Relationship Id="rId23" Type="http://schemas.openxmlformats.org/officeDocument/2006/relationships/image" Target="../media/image11.png"/><Relationship Id="rId22" Type="http://schemas.openxmlformats.org/officeDocument/2006/relationships/tags" Target="../tags/tag320.xml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tags" Target="../tags/tag310.xml"/><Relationship Id="rId19" Type="http://schemas.openxmlformats.org/officeDocument/2006/relationships/tags" Target="../tags/tag319.xml"/><Relationship Id="rId18" Type="http://schemas.openxmlformats.org/officeDocument/2006/relationships/image" Target="../media/image8.svg"/><Relationship Id="rId17" Type="http://schemas.openxmlformats.org/officeDocument/2006/relationships/image" Target="../media/image7.png"/><Relationship Id="rId16" Type="http://schemas.openxmlformats.org/officeDocument/2006/relationships/tags" Target="../tags/tag318.xml"/><Relationship Id="rId15" Type="http://schemas.openxmlformats.org/officeDocument/2006/relationships/image" Target="../media/image6.svg"/><Relationship Id="rId14" Type="http://schemas.openxmlformats.org/officeDocument/2006/relationships/image" Target="../media/image5.png"/><Relationship Id="rId13" Type="http://schemas.openxmlformats.org/officeDocument/2006/relationships/tags" Target="../tags/tag317.xml"/><Relationship Id="rId12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tags" Target="../tags/tag31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1" Type="http://schemas.openxmlformats.org/officeDocument/2006/relationships/tags" Target="../tags/tag346.xml"/><Relationship Id="rId20" Type="http://schemas.openxmlformats.org/officeDocument/2006/relationships/tags" Target="../tags/tag345.xml"/><Relationship Id="rId2" Type="http://schemas.openxmlformats.org/officeDocument/2006/relationships/tags" Target="../tags/tag333.xml"/><Relationship Id="rId19" Type="http://schemas.openxmlformats.org/officeDocument/2006/relationships/image" Target="../media/image2.svg"/><Relationship Id="rId18" Type="http://schemas.openxmlformats.org/officeDocument/2006/relationships/image" Target="../media/image1.png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image" Target="../media/image24.svg"/><Relationship Id="rId14" Type="http://schemas.openxmlformats.org/officeDocument/2006/relationships/image" Target="../media/image23.png"/><Relationship Id="rId13" Type="http://schemas.openxmlformats.org/officeDocument/2006/relationships/tags" Target="../tags/tag342.xml"/><Relationship Id="rId12" Type="http://schemas.openxmlformats.org/officeDocument/2006/relationships/image" Target="../media/image22.svg"/><Relationship Id="rId11" Type="http://schemas.openxmlformats.org/officeDocument/2006/relationships/image" Target="../media/image21.png"/><Relationship Id="rId10" Type="http://schemas.openxmlformats.org/officeDocument/2006/relationships/tags" Target="../tags/tag341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1.png"/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3" Type="http://schemas.openxmlformats.org/officeDocument/2006/relationships/tags" Target="../tags/tag368.xml"/><Relationship Id="rId42" Type="http://schemas.openxmlformats.org/officeDocument/2006/relationships/tags" Target="../tags/tag367.xml"/><Relationship Id="rId41" Type="http://schemas.openxmlformats.org/officeDocument/2006/relationships/tags" Target="../tags/tag366.xml"/><Relationship Id="rId40" Type="http://schemas.openxmlformats.org/officeDocument/2006/relationships/tags" Target="../tags/tag365.xml"/><Relationship Id="rId4" Type="http://schemas.openxmlformats.org/officeDocument/2006/relationships/tags" Target="../tags/tag349.xml"/><Relationship Id="rId39" Type="http://schemas.openxmlformats.org/officeDocument/2006/relationships/tags" Target="../tags/tag364.xml"/><Relationship Id="rId38" Type="http://schemas.openxmlformats.org/officeDocument/2006/relationships/tags" Target="../tags/tag363.xml"/><Relationship Id="rId37" Type="http://schemas.openxmlformats.org/officeDocument/2006/relationships/tags" Target="../tags/tag362.xml"/><Relationship Id="rId36" Type="http://schemas.openxmlformats.org/officeDocument/2006/relationships/image" Target="../media/image20.svg"/><Relationship Id="rId35" Type="http://schemas.openxmlformats.org/officeDocument/2006/relationships/image" Target="../media/image19.png"/><Relationship Id="rId34" Type="http://schemas.openxmlformats.org/officeDocument/2006/relationships/tags" Target="../tags/tag361.xml"/><Relationship Id="rId33" Type="http://schemas.openxmlformats.org/officeDocument/2006/relationships/image" Target="../media/image18.svg"/><Relationship Id="rId32" Type="http://schemas.openxmlformats.org/officeDocument/2006/relationships/image" Target="../media/image17.png"/><Relationship Id="rId31" Type="http://schemas.openxmlformats.org/officeDocument/2006/relationships/tags" Target="../tags/tag360.xml"/><Relationship Id="rId30" Type="http://schemas.openxmlformats.org/officeDocument/2006/relationships/image" Target="../media/image16.svg"/><Relationship Id="rId3" Type="http://schemas.openxmlformats.org/officeDocument/2006/relationships/tags" Target="../tags/tag348.xml"/><Relationship Id="rId29" Type="http://schemas.openxmlformats.org/officeDocument/2006/relationships/image" Target="../media/image15.png"/><Relationship Id="rId28" Type="http://schemas.openxmlformats.org/officeDocument/2006/relationships/tags" Target="../tags/tag359.xml"/><Relationship Id="rId27" Type="http://schemas.openxmlformats.org/officeDocument/2006/relationships/image" Target="../media/image14.svg"/><Relationship Id="rId26" Type="http://schemas.openxmlformats.org/officeDocument/2006/relationships/image" Target="../media/image13.png"/><Relationship Id="rId25" Type="http://schemas.openxmlformats.org/officeDocument/2006/relationships/tags" Target="../tags/tag358.xml"/><Relationship Id="rId24" Type="http://schemas.openxmlformats.org/officeDocument/2006/relationships/image" Target="../media/image12.svg"/><Relationship Id="rId23" Type="http://schemas.openxmlformats.org/officeDocument/2006/relationships/image" Target="../media/image11.png"/><Relationship Id="rId22" Type="http://schemas.openxmlformats.org/officeDocument/2006/relationships/tags" Target="../tags/tag357.xml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tags" Target="../tags/tag347.xml"/><Relationship Id="rId19" Type="http://schemas.openxmlformats.org/officeDocument/2006/relationships/tags" Target="../tags/tag356.xml"/><Relationship Id="rId18" Type="http://schemas.openxmlformats.org/officeDocument/2006/relationships/image" Target="../media/image8.svg"/><Relationship Id="rId17" Type="http://schemas.openxmlformats.org/officeDocument/2006/relationships/image" Target="../media/image7.png"/><Relationship Id="rId16" Type="http://schemas.openxmlformats.org/officeDocument/2006/relationships/tags" Target="../tags/tag355.xml"/><Relationship Id="rId15" Type="http://schemas.openxmlformats.org/officeDocument/2006/relationships/image" Target="../media/image6.svg"/><Relationship Id="rId14" Type="http://schemas.openxmlformats.org/officeDocument/2006/relationships/image" Target="../media/image5.png"/><Relationship Id="rId13" Type="http://schemas.openxmlformats.org/officeDocument/2006/relationships/tags" Target="../tags/tag354.xml"/><Relationship Id="rId12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76.xml"/><Relationship Id="rId8" Type="http://schemas.openxmlformats.org/officeDocument/2006/relationships/tags" Target="../tags/tag375.xml"/><Relationship Id="rId7" Type="http://schemas.openxmlformats.org/officeDocument/2006/relationships/tags" Target="../tags/tag374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8" Type="http://schemas.openxmlformats.org/officeDocument/2006/relationships/tags" Target="../tags/tag385.xml"/><Relationship Id="rId17" Type="http://schemas.openxmlformats.org/officeDocument/2006/relationships/tags" Target="../tags/tag384.xml"/><Relationship Id="rId16" Type="http://schemas.openxmlformats.org/officeDocument/2006/relationships/tags" Target="../tags/tag383.xml"/><Relationship Id="rId15" Type="http://schemas.openxmlformats.org/officeDocument/2006/relationships/tags" Target="../tags/tag382.xml"/><Relationship Id="rId14" Type="http://schemas.openxmlformats.org/officeDocument/2006/relationships/tags" Target="../tags/tag381.xml"/><Relationship Id="rId13" Type="http://schemas.openxmlformats.org/officeDocument/2006/relationships/tags" Target="../tags/tag380.xml"/><Relationship Id="rId12" Type="http://schemas.openxmlformats.org/officeDocument/2006/relationships/tags" Target="../tags/tag379.xml"/><Relationship Id="rId11" Type="http://schemas.openxmlformats.org/officeDocument/2006/relationships/tags" Target="../tags/tag378.xml"/><Relationship Id="rId10" Type="http://schemas.openxmlformats.org/officeDocument/2006/relationships/tags" Target="../tags/tag37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21"/>
          <p:cNvSpPr/>
          <p:nvPr userDrawn="1">
            <p:custDataLst>
              <p:tags r:id="rId3"/>
            </p:custDataLst>
          </p:nvPr>
        </p:nvSpPr>
        <p:spPr>
          <a:xfrm>
            <a:off x="501650" y="419100"/>
            <a:ext cx="11188700" cy="64389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>
            <a:off x="11511400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5"/>
            </p:custDataLst>
          </p:nvPr>
        </p:nvSpPr>
        <p:spPr>
          <a:xfrm>
            <a:off x="618506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5" name="十字形 4"/>
          <p:cNvSpPr/>
          <p:nvPr userDrawn="1">
            <p:custDataLst>
              <p:tags r:id="rId6"/>
            </p:custDataLst>
          </p:nvPr>
        </p:nvSpPr>
        <p:spPr>
          <a:xfrm>
            <a:off x="618506" y="522294"/>
            <a:ext cx="10954988" cy="6197827"/>
          </a:xfrm>
          <a:prstGeom prst="plus">
            <a:avLst>
              <a:gd name="adj" fmla="val 2018"/>
            </a:avLst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pic>
        <p:nvPicPr>
          <p:cNvPr id="7" name="图形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0" y="6502755"/>
            <a:ext cx="12192000" cy="355245"/>
          </a:xfrm>
          <a:prstGeom prst="rect">
            <a:avLst/>
          </a:prstGeom>
        </p:spPr>
      </p:pic>
      <p:pic>
        <p:nvPicPr>
          <p:cNvPr id="19" name="图形 1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500360" y="4168140"/>
            <a:ext cx="1502410" cy="2689860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10652760" y="4855210"/>
            <a:ext cx="1539240" cy="200279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451614" y="4834670"/>
            <a:ext cx="4891747" cy="2023330"/>
          </a:xfrm>
          <a:prstGeom prst="rect">
            <a:avLst/>
          </a:prstGeom>
        </p:spPr>
      </p:pic>
      <p:pic>
        <p:nvPicPr>
          <p:cNvPr id="14" name="图形 13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0" y="4191332"/>
            <a:ext cx="1312435" cy="2666666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0" y="5213206"/>
            <a:ext cx="1681495" cy="1268906"/>
          </a:xfrm>
          <a:prstGeom prst="rect">
            <a:avLst/>
          </a:prstGeom>
        </p:spPr>
      </p:pic>
      <p:pic>
        <p:nvPicPr>
          <p:cNvPr id="21" name="图形 20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32313" y="4653653"/>
            <a:ext cx="936351" cy="2204347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7301143" y="5073390"/>
            <a:ext cx="2533869" cy="1784610"/>
          </a:xfrm>
          <a:prstGeom prst="rect">
            <a:avLst/>
          </a:prstGeom>
        </p:spPr>
      </p:pic>
      <p:pic>
        <p:nvPicPr>
          <p:cNvPr id="23" name="图形 22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flipH="1">
            <a:off x="9586802" y="5583510"/>
            <a:ext cx="1235424" cy="1274490"/>
          </a:xfrm>
          <a:prstGeom prst="rect">
            <a:avLst/>
          </a:prstGeom>
        </p:spPr>
      </p:pic>
      <p:pic>
        <p:nvPicPr>
          <p:cNvPr id="25" name="图形 24"/>
          <p:cNvPicPr>
            <a:picLocks noChangeAspect="1"/>
          </p:cNvPicPr>
          <p:nvPr userDrawn="1">
            <p:custDataLst>
              <p:tags r:id="rId3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flipH="1">
            <a:off x="10871380" y="5019260"/>
            <a:ext cx="1320620" cy="1348247"/>
          </a:xfrm>
          <a:prstGeom prst="rect">
            <a:avLst/>
          </a:prstGeom>
        </p:spPr>
      </p:pic>
      <p:sp>
        <p:nvSpPr>
          <p:cNvPr id="6" name="日期占位符 3"/>
          <p:cNvSpPr>
            <a:spLocks noGrp="1"/>
          </p:cNvSpPr>
          <p:nvPr>
            <p:ph type="dt" sz="half" idx="16385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386"/>
            <p:custDataLst>
              <p:tags r:id="rId3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6387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7" name="图形 29"/>
          <p:cNvSpPr/>
          <p:nvPr userDrawn="1">
            <p:custDataLst>
              <p:tags r:id="rId40"/>
            </p:custDataLst>
          </p:nvPr>
        </p:nvSpPr>
        <p:spPr>
          <a:xfrm flipH="1">
            <a:off x="1118645" y="1182744"/>
            <a:ext cx="2960414" cy="826370"/>
          </a:xfrm>
          <a:custGeom>
            <a:avLst/>
            <a:gdLst>
              <a:gd name="connsiteX0" fmla="*/ 0 w 2251709"/>
              <a:gd name="connsiteY0" fmla="*/ 628543 h 628542"/>
              <a:gd name="connsiteX1" fmla="*/ 1015365 w 2251709"/>
              <a:gd name="connsiteY1" fmla="*/ 202775 h 628542"/>
              <a:gd name="connsiteX2" fmla="*/ 1320165 w 2251709"/>
              <a:gd name="connsiteY2" fmla="*/ 33230 h 628542"/>
              <a:gd name="connsiteX3" fmla="*/ 1692593 w 2251709"/>
              <a:gd name="connsiteY3" fmla="*/ 37040 h 628542"/>
              <a:gd name="connsiteX4" fmla="*/ 1918335 w 2251709"/>
              <a:gd name="connsiteY4" fmla="*/ 195155 h 628542"/>
              <a:gd name="connsiteX5" fmla="*/ 2251710 w 2251709"/>
              <a:gd name="connsiteY5" fmla="*/ 628543 h 628542"/>
              <a:gd name="connsiteX6" fmla="*/ 0 w 2251709"/>
              <a:gd name="connsiteY6" fmla="*/ 628543 h 62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1709" h="628542">
                <a:moveTo>
                  <a:pt x="0" y="628543"/>
                </a:moveTo>
                <a:cubicBezTo>
                  <a:pt x="361950" y="337078"/>
                  <a:pt x="900113" y="222778"/>
                  <a:pt x="1015365" y="202775"/>
                </a:cubicBezTo>
                <a:cubicBezTo>
                  <a:pt x="1150620" y="179915"/>
                  <a:pt x="1244918" y="82760"/>
                  <a:pt x="1320165" y="33230"/>
                </a:cubicBezTo>
                <a:cubicBezTo>
                  <a:pt x="1395413" y="-15347"/>
                  <a:pt x="1624965" y="-7727"/>
                  <a:pt x="1692593" y="37040"/>
                </a:cubicBezTo>
                <a:cubicBezTo>
                  <a:pt x="1760220" y="81808"/>
                  <a:pt x="1820228" y="112288"/>
                  <a:pt x="1918335" y="195155"/>
                </a:cubicBezTo>
                <a:cubicBezTo>
                  <a:pt x="1966913" y="236113"/>
                  <a:pt x="2114550" y="436138"/>
                  <a:pt x="2251710" y="628543"/>
                </a:cubicBezTo>
                <a:lnTo>
                  <a:pt x="0" y="628543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41"/>
            </p:custDataLst>
          </p:nvPr>
        </p:nvSpPr>
        <p:spPr>
          <a:xfrm flipH="1">
            <a:off x="8935653" y="3554546"/>
            <a:ext cx="2046524" cy="609133"/>
          </a:xfrm>
          <a:custGeom>
            <a:avLst/>
            <a:gdLst>
              <a:gd name="connsiteX0" fmla="*/ 1409700 w 1409700"/>
              <a:gd name="connsiteY0" fmla="*/ 419587 h 419587"/>
              <a:gd name="connsiteX1" fmla="*/ 1111568 w 1409700"/>
              <a:gd name="connsiteY1" fmla="*/ 215752 h 419587"/>
              <a:gd name="connsiteX2" fmla="*/ 767715 w 1409700"/>
              <a:gd name="connsiteY2" fmla="*/ 161460 h 419587"/>
              <a:gd name="connsiteX3" fmla="*/ 680085 w 1409700"/>
              <a:gd name="connsiteY3" fmla="*/ 99547 h 419587"/>
              <a:gd name="connsiteX4" fmla="*/ 408623 w 1409700"/>
              <a:gd name="connsiteY4" fmla="*/ 487 h 419587"/>
              <a:gd name="connsiteX5" fmla="*/ 0 w 1409700"/>
              <a:gd name="connsiteY5" fmla="*/ 419587 h 419587"/>
              <a:gd name="connsiteX6" fmla="*/ 1409700 w 1409700"/>
              <a:gd name="connsiteY6" fmla="*/ 419587 h 4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700" h="419587">
                <a:moveTo>
                  <a:pt x="1409700" y="419587"/>
                </a:moveTo>
                <a:cubicBezTo>
                  <a:pt x="1288733" y="261472"/>
                  <a:pt x="1189673" y="215752"/>
                  <a:pt x="1111568" y="215752"/>
                </a:cubicBezTo>
                <a:cubicBezTo>
                  <a:pt x="1049655" y="215752"/>
                  <a:pt x="910590" y="228135"/>
                  <a:pt x="767715" y="161460"/>
                </a:cubicBezTo>
                <a:cubicBezTo>
                  <a:pt x="758190" y="156697"/>
                  <a:pt x="728663" y="132885"/>
                  <a:pt x="680085" y="99547"/>
                </a:cubicBezTo>
                <a:cubicBezTo>
                  <a:pt x="561975" y="16680"/>
                  <a:pt x="437198" y="2392"/>
                  <a:pt x="408623" y="487"/>
                </a:cubicBezTo>
                <a:cubicBezTo>
                  <a:pt x="289560" y="-9990"/>
                  <a:pt x="122873" y="149077"/>
                  <a:pt x="0" y="419587"/>
                </a:cubicBezTo>
                <a:lnTo>
                  <a:pt x="1409700" y="419587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Subtitle 25"/>
          <p:cNvSpPr>
            <a:spLocks noGrp="1"/>
          </p:cNvSpPr>
          <p:nvPr>
            <p:ph type="body" idx="16389" hasCustomPrompt="1"/>
            <p:custDataLst>
              <p:tags r:id="rId42"/>
            </p:custDataLst>
          </p:nvPr>
        </p:nvSpPr>
        <p:spPr>
          <a:xfrm>
            <a:off x="3364971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>
            <p:ph type="ctrTitle" idx="16388" hasCustomPrompt="1"/>
            <p:custDataLst>
              <p:tags r:id="rId43"/>
            </p:custDataLst>
          </p:nvPr>
        </p:nvSpPr>
        <p:spPr>
          <a:xfrm>
            <a:off x="3364089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1727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2286000"/>
            <a:ext cx="3454400" cy="3759200"/>
          </a:xfrm>
          <a:custGeom>
            <a:avLst/>
            <a:gdLst>
              <a:gd name="connisteX0" fmla="*/ 0 w 3454400"/>
              <a:gd name="connsiteY0" fmla="*/ 203200 h 3759200"/>
              <a:gd name="connisteX1" fmla="*/ 203200 w 3454400"/>
              <a:gd name="connsiteY1" fmla="*/ 0 h 3759200"/>
              <a:gd name="connisteX2" fmla="*/ 3251200 w 3454400"/>
              <a:gd name="connsiteY2" fmla="*/ 0 h 3759200"/>
              <a:gd name="connisteX3" fmla="*/ 3454400 w 3454400"/>
              <a:gd name="connsiteY3" fmla="*/ 203200 h 3759200"/>
              <a:gd name="connisteX4" fmla="*/ 3454400 w 3454400"/>
              <a:gd name="connsiteY4" fmla="*/ 3556000 h 3759200"/>
              <a:gd name="connisteX5" fmla="*/ 3251200 w 3454400"/>
              <a:gd name="connsiteY5" fmla="*/ 3759200 h 3759200"/>
              <a:gd name="connisteX6" fmla="*/ 203200 w 3454400"/>
              <a:gd name="connsiteY6" fmla="*/ 3759200 h 3759200"/>
              <a:gd name="connisteX7" fmla="*/ 0 w 3454400"/>
              <a:gd name="connsiteY7" fmla="*/ 3556000 h 3759200"/>
              <a:gd name="connisteX8" fmla="*/ 0 w 3454400"/>
              <a:gd name="connsiteY8" fmla="*/ 203200 h 375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454400" h="375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556000"/>
                </a:lnTo>
                <a:cubicBezTo>
                  <a:pt x="3454400" y="3668224"/>
                  <a:pt x="3363424" y="3759200"/>
                  <a:pt x="3251200" y="3759200"/>
                </a:cubicBezTo>
                <a:lnTo>
                  <a:pt x="203200" y="3759200"/>
                </a:lnTo>
                <a:cubicBezTo>
                  <a:pt x="90976" y="3759200"/>
                  <a:pt x="0" y="3668224"/>
                  <a:pt x="0" y="3556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368800" y="1727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4368800" y="2286000"/>
            <a:ext cx="3454400" cy="3759200"/>
          </a:xfrm>
          <a:custGeom>
            <a:avLst/>
            <a:gdLst>
              <a:gd name="connisteX0" fmla="*/ 0 w 3454400"/>
              <a:gd name="connsiteY0" fmla="*/ 203200 h 3759200"/>
              <a:gd name="connisteX1" fmla="*/ 203200 w 3454400"/>
              <a:gd name="connsiteY1" fmla="*/ 0 h 3759200"/>
              <a:gd name="connisteX2" fmla="*/ 3251200 w 3454400"/>
              <a:gd name="connsiteY2" fmla="*/ 0 h 3759200"/>
              <a:gd name="connisteX3" fmla="*/ 3454400 w 3454400"/>
              <a:gd name="connsiteY3" fmla="*/ 203200 h 3759200"/>
              <a:gd name="connisteX4" fmla="*/ 3454400 w 3454400"/>
              <a:gd name="connsiteY4" fmla="*/ 3556000 h 3759200"/>
              <a:gd name="connisteX5" fmla="*/ 3251200 w 3454400"/>
              <a:gd name="connsiteY5" fmla="*/ 3759200 h 3759200"/>
              <a:gd name="connisteX6" fmla="*/ 203200 w 3454400"/>
              <a:gd name="connsiteY6" fmla="*/ 3759200 h 3759200"/>
              <a:gd name="connisteX7" fmla="*/ 0 w 3454400"/>
              <a:gd name="connsiteY7" fmla="*/ 3556000 h 3759200"/>
              <a:gd name="connisteX8" fmla="*/ 0 w 3454400"/>
              <a:gd name="connsiteY8" fmla="*/ 203200 h 375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454400" h="375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556000"/>
                </a:lnTo>
                <a:cubicBezTo>
                  <a:pt x="3454400" y="3668224"/>
                  <a:pt x="3363424" y="3759200"/>
                  <a:pt x="3251200" y="3759200"/>
                </a:cubicBezTo>
                <a:lnTo>
                  <a:pt x="203200" y="3759200"/>
                </a:lnTo>
                <a:cubicBezTo>
                  <a:pt x="90976" y="3759200"/>
                  <a:pt x="0" y="3668224"/>
                  <a:pt x="0" y="3556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8128000" y="1727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9" name="装饰  8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8128000" y="2286000"/>
            <a:ext cx="3454400" cy="3759200"/>
          </a:xfrm>
          <a:custGeom>
            <a:avLst/>
            <a:gdLst>
              <a:gd name="connisteX0" fmla="*/ 0 w 3454400"/>
              <a:gd name="connsiteY0" fmla="*/ 203200 h 3759200"/>
              <a:gd name="connisteX1" fmla="*/ 203200 w 3454400"/>
              <a:gd name="connsiteY1" fmla="*/ 0 h 3759200"/>
              <a:gd name="connisteX2" fmla="*/ 3251200 w 3454400"/>
              <a:gd name="connsiteY2" fmla="*/ 0 h 3759200"/>
              <a:gd name="connisteX3" fmla="*/ 3454400 w 3454400"/>
              <a:gd name="connsiteY3" fmla="*/ 203200 h 3759200"/>
              <a:gd name="connisteX4" fmla="*/ 3454400 w 3454400"/>
              <a:gd name="connsiteY4" fmla="*/ 3556000 h 3759200"/>
              <a:gd name="connisteX5" fmla="*/ 3251200 w 3454400"/>
              <a:gd name="connsiteY5" fmla="*/ 3759200 h 3759200"/>
              <a:gd name="connisteX6" fmla="*/ 203200 w 3454400"/>
              <a:gd name="connsiteY6" fmla="*/ 3759200 h 3759200"/>
              <a:gd name="connisteX7" fmla="*/ 0 w 3454400"/>
              <a:gd name="connsiteY7" fmla="*/ 3556000 h 3759200"/>
              <a:gd name="connisteX8" fmla="*/ 0 w 3454400"/>
              <a:gd name="connsiteY8" fmla="*/ 203200 h 375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454400" h="375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556000"/>
                </a:lnTo>
                <a:cubicBezTo>
                  <a:pt x="3454400" y="3668224"/>
                  <a:pt x="3363424" y="3759200"/>
                  <a:pt x="3251200" y="3759200"/>
                </a:cubicBezTo>
                <a:lnTo>
                  <a:pt x="203200" y="3759200"/>
                </a:lnTo>
                <a:cubicBezTo>
                  <a:pt x="90976" y="3759200"/>
                  <a:pt x="0" y="3668224"/>
                  <a:pt x="0" y="3556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3352800" y="17399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3352800" y="2298700"/>
            <a:ext cx="2590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8991600" y="17399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8991600" y="2298700"/>
            <a:ext cx="2590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352800" y="42545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3352800" y="4813300"/>
            <a:ext cx="2590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默认位置-并列-27_1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9144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22860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781050" y="24892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574800" y="22860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574800" y="2743200"/>
            <a:ext cx="100076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609600" y="36576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781050" y="38608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1574800" y="36576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1574800" y="4114800"/>
            <a:ext cx="100076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609600" y="50292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81050" y="52324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1574800" y="50292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1574800" y="5486400"/>
            <a:ext cx="100076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图中标下内-装饰上-默认位置-并列-51_3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835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2692400"/>
          </a:xfrm>
          <a:custGeom>
            <a:avLst/>
            <a:gdLst>
              <a:gd name="connisteX0" fmla="*/ 0 w 10972800"/>
              <a:gd name="connsiteY0" fmla="*/ 203200 h 2692400"/>
              <a:gd name="connisteX1" fmla="*/ 203200 w 10972800"/>
              <a:gd name="connsiteY1" fmla="*/ 0 h 2692400"/>
              <a:gd name="connisteX2" fmla="*/ 10769600 w 10972800"/>
              <a:gd name="connsiteY2" fmla="*/ 0 h 2692400"/>
              <a:gd name="connisteX3" fmla="*/ 10972800 w 10972800"/>
              <a:gd name="connsiteY3" fmla="*/ 203200 h 2692400"/>
              <a:gd name="connisteX4" fmla="*/ 10972800 w 10972800"/>
              <a:gd name="connsiteY4" fmla="*/ 2489200 h 2692400"/>
              <a:gd name="connisteX5" fmla="*/ 10769600 w 10972800"/>
              <a:gd name="connsiteY5" fmla="*/ 2692400 h 2692400"/>
              <a:gd name="connisteX6" fmla="*/ 203200 w 10972800"/>
              <a:gd name="connsiteY6" fmla="*/ 2692400 h 2692400"/>
              <a:gd name="connisteX7" fmla="*/ 0 w 10972800"/>
              <a:gd name="connsiteY7" fmla="*/ 2489200 h 2692400"/>
              <a:gd name="connisteX8" fmla="*/ 0 w 10972800"/>
              <a:gd name="connsiteY8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09728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489200"/>
                </a:lnTo>
                <a:cubicBezTo>
                  <a:pt x="10972800" y="2601424"/>
                  <a:pt x="10881824" y="2692400"/>
                  <a:pt x="107696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826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4008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553200" y="4826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1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3403600"/>
            <a:ext cx="10972800" cy="2844800"/>
          </a:xfrm>
          <a:custGeom>
            <a:avLst/>
            <a:gdLst>
              <a:gd name="connisteX0" fmla="*/ 0 w 10972800"/>
              <a:gd name="connsiteY0" fmla="*/ 203200 h 2844800"/>
              <a:gd name="connisteX1" fmla="*/ 203200 w 10972800"/>
              <a:gd name="connsiteY1" fmla="*/ 0 h 2844800"/>
              <a:gd name="connisteX2" fmla="*/ 10769600 w 10972800"/>
              <a:gd name="connsiteY2" fmla="*/ 0 h 2844800"/>
              <a:gd name="connisteX3" fmla="*/ 10972800 w 10972800"/>
              <a:gd name="connsiteY3" fmla="*/ 203200 h 2844800"/>
              <a:gd name="connisteX4" fmla="*/ 10972800 w 10972800"/>
              <a:gd name="connsiteY4" fmla="*/ 2641600 h 2844800"/>
              <a:gd name="connisteX5" fmla="*/ 10769600 w 10972800"/>
              <a:gd name="connsiteY5" fmla="*/ 2844800 h 2844800"/>
              <a:gd name="connisteX6" fmla="*/ 203200 w 10972800"/>
              <a:gd name="connsiteY6" fmla="*/ 2844800 h 2844800"/>
              <a:gd name="connisteX7" fmla="*/ 0 w 10972800"/>
              <a:gd name="connsiteY7" fmla="*/ 2641600 h 2844800"/>
              <a:gd name="connisteX8" fmla="*/ 0 w 10972800"/>
              <a:gd name="connsiteY8" fmla="*/ 2032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0972800" h="2844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41600"/>
                </a:lnTo>
                <a:cubicBezTo>
                  <a:pt x="10972800" y="2753824"/>
                  <a:pt x="10881824" y="2844800"/>
                  <a:pt x="10769600" y="2844800"/>
                </a:cubicBezTo>
                <a:lnTo>
                  <a:pt x="203200" y="2844800"/>
                </a:lnTo>
                <a:cubicBezTo>
                  <a:pt x="90976" y="2844800"/>
                  <a:pt x="0" y="2753824"/>
                  <a:pt x="0" y="2641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4648200" y="609600"/>
            <a:ext cx="50800" cy="2336800"/>
          </a:xfrm>
          <a:custGeom>
            <a:avLst/>
            <a:gdLst>
              <a:gd name="connisteX0" fmla="*/ 0 w 50800"/>
              <a:gd name="connsiteY0" fmla="*/ 25400 h 2336800"/>
              <a:gd name="connisteX1" fmla="*/ 25400 w 50800"/>
              <a:gd name="connsiteY1" fmla="*/ 0 h 2336800"/>
              <a:gd name="connisteX2" fmla="*/ 25400 w 50800"/>
              <a:gd name="connsiteY2" fmla="*/ 0 h 2336800"/>
              <a:gd name="connisteX3" fmla="*/ 50800 w 50800"/>
              <a:gd name="connsiteY3" fmla="*/ 25400 h 2336800"/>
              <a:gd name="connisteX4" fmla="*/ 50800 w 50800"/>
              <a:gd name="connsiteY4" fmla="*/ 2311400 h 2336800"/>
              <a:gd name="connisteX5" fmla="*/ 25400 w 50800"/>
              <a:gd name="connsiteY5" fmla="*/ 2336800 h 2336800"/>
              <a:gd name="connisteX6" fmla="*/ 25400 w 50800"/>
              <a:gd name="connsiteY6" fmla="*/ 2336800 h 2336800"/>
              <a:gd name="connisteX7" fmla="*/ 0 w 50800"/>
              <a:gd name="connsiteY7" fmla="*/ 2311400 h 2336800"/>
              <a:gd name="connisteX8" fmla="*/ 0 w 50800"/>
              <a:gd name="connsiteY8" fmla="*/ 254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2336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311400"/>
                </a:lnTo>
                <a:cubicBezTo>
                  <a:pt x="50800" y="2325428"/>
                  <a:pt x="39428" y="2336800"/>
                  <a:pt x="25400" y="2336800"/>
                </a:cubicBezTo>
                <a:lnTo>
                  <a:pt x="25400" y="2336800"/>
                </a:lnTo>
                <a:cubicBezTo>
                  <a:pt x="11372" y="2336800"/>
                  <a:pt x="0" y="2325428"/>
                  <a:pt x="0" y="2311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800600" y="1117600"/>
            <a:ext cx="30099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8420100" y="609600"/>
            <a:ext cx="50800" cy="2336800"/>
          </a:xfrm>
          <a:custGeom>
            <a:avLst/>
            <a:gdLst>
              <a:gd name="connisteX0" fmla="*/ 0 w 50800"/>
              <a:gd name="connsiteY0" fmla="*/ 25400 h 2336800"/>
              <a:gd name="connisteX1" fmla="*/ 25400 w 50800"/>
              <a:gd name="connsiteY1" fmla="*/ 0 h 2336800"/>
              <a:gd name="connisteX2" fmla="*/ 25400 w 50800"/>
              <a:gd name="connsiteY2" fmla="*/ 0 h 2336800"/>
              <a:gd name="connisteX3" fmla="*/ 50800 w 50800"/>
              <a:gd name="connsiteY3" fmla="*/ 25400 h 2336800"/>
              <a:gd name="connisteX4" fmla="*/ 50800 w 50800"/>
              <a:gd name="connsiteY4" fmla="*/ 2311400 h 2336800"/>
              <a:gd name="connisteX5" fmla="*/ 25400 w 50800"/>
              <a:gd name="connsiteY5" fmla="*/ 2336800 h 2336800"/>
              <a:gd name="connisteX6" fmla="*/ 25400 w 50800"/>
              <a:gd name="connsiteY6" fmla="*/ 2336800 h 2336800"/>
              <a:gd name="connisteX7" fmla="*/ 0 w 50800"/>
              <a:gd name="connsiteY7" fmla="*/ 2311400 h 2336800"/>
              <a:gd name="connisteX8" fmla="*/ 0 w 50800"/>
              <a:gd name="connsiteY8" fmla="*/ 254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2336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311400"/>
                </a:lnTo>
                <a:cubicBezTo>
                  <a:pt x="50800" y="2325428"/>
                  <a:pt x="39428" y="2336800"/>
                  <a:pt x="25400" y="2336800"/>
                </a:cubicBezTo>
                <a:lnTo>
                  <a:pt x="25400" y="2336800"/>
                </a:lnTo>
                <a:cubicBezTo>
                  <a:pt x="11372" y="2336800"/>
                  <a:pt x="0" y="2325428"/>
                  <a:pt x="0" y="2311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5725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572500" y="1117600"/>
            <a:ext cx="30099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25146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37846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343400"/>
            <a:ext cx="452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81534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654800" y="37846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654800" y="4343400"/>
            <a:ext cx="452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0" y="1524000"/>
            <a:ext cx="5486400" cy="4724400"/>
          </a:xfrm>
          <a:custGeom>
            <a:avLst/>
            <a:gdLst>
              <a:gd name="connisteX0" fmla="*/ 0 w 5486400"/>
              <a:gd name="connsiteY0" fmla="*/ 0 h 4724400"/>
              <a:gd name="connisteX1" fmla="*/ 5283200 w 5486400"/>
              <a:gd name="connsiteY1" fmla="*/ 0 h 4724400"/>
              <a:gd name="connisteX2" fmla="*/ 5486400 w 5486400"/>
              <a:gd name="connsiteY2" fmla="*/ 203200 h 4724400"/>
              <a:gd name="connisteX3" fmla="*/ 5486400 w 5486400"/>
              <a:gd name="connsiteY3" fmla="*/ 4521200 h 4724400"/>
              <a:gd name="connisteX4" fmla="*/ 5283200 w 5486400"/>
              <a:gd name="connsiteY4" fmla="*/ 4724400 h 4724400"/>
              <a:gd name="connisteX5" fmla="*/ 0 w 5486400"/>
              <a:gd name="connsiteY5" fmla="*/ 4724400 h 4724400"/>
              <a:gd name="connisteX6" fmla="*/ 0 w 5486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5486400" h="4724400">
                <a:moveTo>
                  <a:pt x="0" y="0"/>
                </a:move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486400 w 5486400"/>
              <a:gd name="connsiteY2" fmla="*/ 0 h 4724400"/>
              <a:gd name="connisteX3" fmla="*/ 5486400 w 5486400"/>
              <a:gd name="connsiteY3" fmla="*/ 4724400 h 4724400"/>
              <a:gd name="connisteX4" fmla="*/ 203200 w 5486400"/>
              <a:gd name="connsiteY4" fmla="*/ 4724400 h 4724400"/>
              <a:gd name="connisteX5" fmla="*/ 0 w 5486400"/>
              <a:gd name="connsiteY5" fmla="*/ 4521200 h 4724400"/>
              <a:gd name="connisteX6" fmla="*/ 0 w 5486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486400" y="0"/>
                </a:lnTo>
                <a:lnTo>
                  <a:pt x="5486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66800" y="2108200"/>
            <a:ext cx="4572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66800" y="2667000"/>
            <a:ext cx="4572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1066800" y="4191000"/>
            <a:ext cx="4572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1066800" y="4749800"/>
            <a:ext cx="4572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438400 h 2641600"/>
              <a:gd name="connisteX5" fmla="*/ 5130800 w 5334000"/>
              <a:gd name="connsiteY5" fmla="*/ 2641600 h 2641600"/>
              <a:gd name="connisteX6" fmla="*/ 203200 w 5334000"/>
              <a:gd name="connsiteY6" fmla="*/ 2641600 h 2641600"/>
              <a:gd name="connisteX7" fmla="*/ 0 w 5334000"/>
              <a:gd name="connsiteY7" fmla="*/ 2438400 h 2641600"/>
              <a:gd name="connisteX8" fmla="*/ 0 w 53340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438400"/>
                </a:lnTo>
                <a:cubicBezTo>
                  <a:pt x="5334000" y="2550624"/>
                  <a:pt x="5243024" y="2641600"/>
                  <a:pt x="51308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4704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029200"/>
            <a:ext cx="5334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idx="16391" hasCustomPrompt="1"/>
            <p:custDataLst>
              <p:tags r:id="rId9"/>
            </p:custDataLst>
          </p:nvPr>
        </p:nvSpPr>
        <p:spPr>
          <a:xfrm>
            <a:off x="62484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438400 h 2641600"/>
              <a:gd name="connisteX5" fmla="*/ 5130800 w 5334000"/>
              <a:gd name="connsiteY5" fmla="*/ 2641600 h 2641600"/>
              <a:gd name="connisteX6" fmla="*/ 203200 w 5334000"/>
              <a:gd name="connsiteY6" fmla="*/ 2641600 h 2641600"/>
              <a:gd name="connisteX7" fmla="*/ 0 w 5334000"/>
              <a:gd name="connsiteY7" fmla="*/ 2438400 h 2641600"/>
              <a:gd name="connisteX8" fmla="*/ 0 w 53340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438400"/>
                </a:lnTo>
                <a:cubicBezTo>
                  <a:pt x="5334000" y="2550624"/>
                  <a:pt x="5243024" y="2641600"/>
                  <a:pt x="51308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248400" y="44704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248400" y="5029200"/>
            <a:ext cx="5334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7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705600" y="2794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2794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858000" y="3302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705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858000" y="482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858000" y="5334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486400 w 5486400"/>
              <a:gd name="connsiteY2" fmla="*/ 0 h 4724400"/>
              <a:gd name="connisteX3" fmla="*/ 5486400 w 5486400"/>
              <a:gd name="connsiteY3" fmla="*/ 4724400 h 4724400"/>
              <a:gd name="connisteX4" fmla="*/ 203200 w 5486400"/>
              <a:gd name="connsiteY4" fmla="*/ 4724400 h 4724400"/>
              <a:gd name="connisteX5" fmla="*/ 0 w 5486400"/>
              <a:gd name="connsiteY5" fmla="*/ 4521200 h 4724400"/>
              <a:gd name="connisteX6" fmla="*/ 0 w 5486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486400" y="0"/>
                </a:lnTo>
                <a:lnTo>
                  <a:pt x="5486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0" y="1524000"/>
            <a:ext cx="5486400" cy="4724400"/>
          </a:xfrm>
          <a:custGeom>
            <a:avLst/>
            <a:gdLst>
              <a:gd name="connisteX0" fmla="*/ 0 w 5486400"/>
              <a:gd name="connsiteY0" fmla="*/ 0 h 4724400"/>
              <a:gd name="connisteX1" fmla="*/ 5283200 w 5486400"/>
              <a:gd name="connsiteY1" fmla="*/ 0 h 4724400"/>
              <a:gd name="connisteX2" fmla="*/ 5486400 w 5486400"/>
              <a:gd name="connsiteY2" fmla="*/ 203200 h 4724400"/>
              <a:gd name="connisteX3" fmla="*/ 5486400 w 5486400"/>
              <a:gd name="connsiteY3" fmla="*/ 4521200 h 4724400"/>
              <a:gd name="connisteX4" fmla="*/ 5283200 w 5486400"/>
              <a:gd name="connsiteY4" fmla="*/ 4724400 h 4724400"/>
              <a:gd name="connisteX5" fmla="*/ 0 w 5486400"/>
              <a:gd name="connsiteY5" fmla="*/ 4724400 h 4724400"/>
              <a:gd name="connisteX6" fmla="*/ 0 w 5486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5486400" h="4724400">
                <a:moveTo>
                  <a:pt x="0" y="0"/>
                </a:move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553200" y="2108200"/>
            <a:ext cx="4572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553200" y="2667000"/>
            <a:ext cx="4572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553200" y="4191000"/>
            <a:ext cx="4572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53200" y="4749800"/>
            <a:ext cx="4572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216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1828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23368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216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997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3556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470400" y="2997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4470400" y="3556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2997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3556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8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0" t="0" r="0" b="0"/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0828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31496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37084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553200" y="4775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40132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524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0320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1524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20320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1524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20320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35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6"/>
            </p:custDataLst>
          </p:nvPr>
        </p:nvSpPr>
        <p:spPr>
          <a:xfrm>
            <a:off x="609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1778000" y="1930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1778000" y="24384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idx="16395" hasCustomPrompt="1"/>
            <p:custDataLst>
              <p:tags r:id="rId9"/>
            </p:custDataLst>
          </p:nvPr>
        </p:nvSpPr>
        <p:spPr>
          <a:xfrm>
            <a:off x="6324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7493000" y="1930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7493000" y="24384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609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1778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1778000" y="46228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6324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7493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7493000" y="46228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 userDrawn="1">
            <p:custDataLst>
              <p:tags r:id="rId3"/>
            </p:custDataLst>
          </p:nvPr>
        </p:nvSpPr>
        <p:spPr>
          <a:xfrm>
            <a:off x="501650" y="419100"/>
            <a:ext cx="11188700" cy="634746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6385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6386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11511400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5" name="矩形 24"/>
          <p:cNvSpPr/>
          <p:nvPr userDrawn="1">
            <p:custDataLst>
              <p:tags r:id="rId7"/>
            </p:custDataLst>
          </p:nvPr>
        </p:nvSpPr>
        <p:spPr>
          <a:xfrm>
            <a:off x="618506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6" name="十字形 25"/>
          <p:cNvSpPr/>
          <p:nvPr userDrawn="1">
            <p:custDataLst>
              <p:tags r:id="rId8"/>
            </p:custDataLst>
          </p:nvPr>
        </p:nvSpPr>
        <p:spPr>
          <a:xfrm>
            <a:off x="618506" y="513404"/>
            <a:ext cx="10954988" cy="6197827"/>
          </a:xfrm>
          <a:prstGeom prst="plus">
            <a:avLst>
              <a:gd name="adj" fmla="val 2018"/>
            </a:avLst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6387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形 6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3884"/>
          <a:stretch>
            <a:fillRect/>
          </a:stretch>
        </p:blipFill>
        <p:spPr>
          <a:xfrm flipH="1">
            <a:off x="2568448" y="5502451"/>
            <a:ext cx="6582918" cy="135555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594" r="46624" b="3478"/>
          <a:stretch>
            <a:fillRect/>
          </a:stretch>
        </p:blipFill>
        <p:spPr>
          <a:xfrm flipH="1">
            <a:off x="7371732" y="4578602"/>
            <a:ext cx="4820268" cy="2279398"/>
          </a:xfrm>
          <a:custGeom>
            <a:avLst/>
            <a:gdLst>
              <a:gd name="connsiteX0" fmla="*/ 5162653 w 5162653"/>
              <a:gd name="connsiteY0" fmla="*/ 0 h 2441304"/>
              <a:gd name="connsiteX1" fmla="*/ 0 w 5162653"/>
              <a:gd name="connsiteY1" fmla="*/ 0 h 2441304"/>
              <a:gd name="connsiteX2" fmla="*/ 0 w 5162653"/>
              <a:gd name="connsiteY2" fmla="*/ 2441304 h 2441304"/>
              <a:gd name="connsiteX3" fmla="*/ 5162653 w 5162653"/>
              <a:gd name="connsiteY3" fmla="*/ 2441304 h 24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653" h="2441304">
                <a:moveTo>
                  <a:pt x="5162653" y="0"/>
                </a:moveTo>
                <a:lnTo>
                  <a:pt x="0" y="0"/>
                </a:lnTo>
                <a:lnTo>
                  <a:pt x="0" y="2441304"/>
                </a:lnTo>
                <a:lnTo>
                  <a:pt x="5162653" y="2441304"/>
                </a:lnTo>
                <a:close/>
              </a:path>
            </a:pathLst>
          </a:custGeom>
        </p:spPr>
      </p:pic>
      <p:pic>
        <p:nvPicPr>
          <p:cNvPr id="12" name="图形 11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62214" b="2790"/>
          <a:stretch>
            <a:fillRect/>
          </a:stretch>
        </p:blipFill>
        <p:spPr>
          <a:xfrm flipH="1">
            <a:off x="0" y="3809635"/>
            <a:ext cx="4582162" cy="3048365"/>
          </a:xfrm>
          <a:custGeom>
            <a:avLst/>
            <a:gdLst>
              <a:gd name="connsiteX0" fmla="*/ 4606825 w 4606825"/>
              <a:gd name="connsiteY0" fmla="*/ 0 h 3064773"/>
              <a:gd name="connsiteX1" fmla="*/ 0 w 4606825"/>
              <a:gd name="connsiteY1" fmla="*/ 0 h 3064773"/>
              <a:gd name="connsiteX2" fmla="*/ 0 w 4606825"/>
              <a:gd name="connsiteY2" fmla="*/ 3064773 h 3064773"/>
              <a:gd name="connsiteX3" fmla="*/ 4606825 w 4606825"/>
              <a:gd name="connsiteY3" fmla="*/ 3064773 h 306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6825" h="3064773">
                <a:moveTo>
                  <a:pt x="4606825" y="0"/>
                </a:moveTo>
                <a:lnTo>
                  <a:pt x="0" y="0"/>
                </a:lnTo>
                <a:lnTo>
                  <a:pt x="0" y="3064773"/>
                </a:lnTo>
                <a:lnTo>
                  <a:pt x="4606825" y="3064773"/>
                </a:lnTo>
                <a:close/>
              </a:path>
            </a:pathLst>
          </a:custGeom>
        </p:spPr>
      </p:pic>
      <p:pic>
        <p:nvPicPr>
          <p:cNvPr id="13" name="图形 1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6502755"/>
            <a:ext cx="12192000" cy="35524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 idx="16388" hasCustomPrompt="1"/>
            <p:custDataLst>
              <p:tags r:id="rId20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6" name="节编号 3"/>
          <p:cNvSpPr>
            <a:spLocks noGrp="1"/>
          </p:cNvSpPr>
          <p:nvPr>
            <p:ph type="body" sz="quarter" idx="16389" hasCustomPrompt="1"/>
            <p:custDataLst>
              <p:tags r:id="rId21"/>
            </p:custDataLst>
          </p:nvPr>
        </p:nvSpPr>
        <p:spPr>
          <a:xfrm>
            <a:off x="5332413" y="1905000"/>
            <a:ext cx="1527175" cy="1524000"/>
          </a:xfrm>
          <a:prstGeom prst="ellipse">
            <a:avLst/>
          </a:prstGeom>
          <a:ln w="12700">
            <a:noFill/>
          </a:ln>
        </p:spPr>
        <p:txBody>
          <a:bodyPr vert="horz" wrap="none" lIns="0" tIns="0" rIns="0" bIns="0" anchor="ctr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9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47955" y="679981"/>
            <a:ext cx="1808919" cy="1081088"/>
          </a:xfrm>
        </p:spPr>
        <p:txBody>
          <a:bodyPr wrap="square" anchor="b">
            <a:normAutofit/>
          </a:bodyPr>
          <a:lstStyle>
            <a:lvl1pPr algn="l"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177925"/>
            <a:ext cx="5323840" cy="535305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177925"/>
            <a:ext cx="5323840" cy="535305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 userDrawn="1">
            <p:custDataLst>
              <p:tags r:id="rId3"/>
            </p:custDataLst>
          </p:nvPr>
        </p:nvSpPr>
        <p:spPr>
          <a:xfrm>
            <a:off x="501650" y="419100"/>
            <a:ext cx="11188700" cy="64389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1511400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5" name="矩形 24"/>
          <p:cNvSpPr/>
          <p:nvPr>
            <p:custDataLst>
              <p:tags r:id="rId5"/>
            </p:custDataLst>
          </p:nvPr>
        </p:nvSpPr>
        <p:spPr>
          <a:xfrm>
            <a:off x="618506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6" name="十字形 25"/>
          <p:cNvSpPr/>
          <p:nvPr userDrawn="1">
            <p:custDataLst>
              <p:tags r:id="rId6"/>
            </p:custDataLst>
          </p:nvPr>
        </p:nvSpPr>
        <p:spPr>
          <a:xfrm>
            <a:off x="618506" y="522294"/>
            <a:ext cx="10954988" cy="6197827"/>
          </a:xfrm>
          <a:prstGeom prst="plus">
            <a:avLst>
              <a:gd name="adj" fmla="val 2018"/>
            </a:avLst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pic>
        <p:nvPicPr>
          <p:cNvPr id="73" name="图形 7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6502755"/>
            <a:ext cx="12192000" cy="355245"/>
          </a:xfrm>
          <a:prstGeom prst="rect">
            <a:avLst/>
          </a:prstGeom>
        </p:spPr>
      </p:pic>
      <p:pic>
        <p:nvPicPr>
          <p:cNvPr id="75" name="图形 7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2672" y="4168051"/>
            <a:ext cx="1502493" cy="2689949"/>
          </a:xfrm>
          <a:prstGeom prst="rect">
            <a:avLst/>
          </a:prstGeom>
        </p:spPr>
      </p:pic>
      <p:pic>
        <p:nvPicPr>
          <p:cNvPr id="76" name="图形 7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4855423"/>
            <a:ext cx="1539394" cy="2002577"/>
          </a:xfrm>
          <a:prstGeom prst="rect">
            <a:avLst/>
          </a:prstGeom>
        </p:spPr>
      </p:pic>
      <p:pic>
        <p:nvPicPr>
          <p:cNvPr id="77" name="图形 76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42293" y="4834670"/>
            <a:ext cx="4891747" cy="2023330"/>
          </a:xfrm>
          <a:prstGeom prst="rect">
            <a:avLst/>
          </a:prstGeom>
        </p:spPr>
      </p:pic>
      <p:pic>
        <p:nvPicPr>
          <p:cNvPr id="78" name="图形 77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79565" y="4191334"/>
            <a:ext cx="1312435" cy="2666666"/>
          </a:xfrm>
          <a:prstGeom prst="rect">
            <a:avLst/>
          </a:prstGeom>
        </p:spPr>
      </p:pic>
      <p:pic>
        <p:nvPicPr>
          <p:cNvPr id="79" name="图形 78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510505" y="5213206"/>
            <a:ext cx="1681495" cy="1268906"/>
          </a:xfrm>
          <a:prstGeom prst="rect">
            <a:avLst/>
          </a:prstGeom>
        </p:spPr>
      </p:pic>
      <p:pic>
        <p:nvPicPr>
          <p:cNvPr id="81" name="图形 80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019260"/>
            <a:ext cx="1320620" cy="1348247"/>
          </a:xfrm>
          <a:prstGeom prst="rect">
            <a:avLst/>
          </a:prstGeom>
        </p:spPr>
      </p:pic>
      <p:pic>
        <p:nvPicPr>
          <p:cNvPr id="82" name="图形 81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53203" y="4719375"/>
            <a:ext cx="1476955" cy="2125713"/>
          </a:xfrm>
          <a:prstGeom prst="rect">
            <a:avLst/>
          </a:prstGeom>
        </p:spPr>
      </p:pic>
      <p:pic>
        <p:nvPicPr>
          <p:cNvPr id="83" name="图形 82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350642" y="5073390"/>
            <a:ext cx="2533869" cy="1784610"/>
          </a:xfrm>
          <a:prstGeom prst="rect">
            <a:avLst/>
          </a:prstGeom>
        </p:spPr>
      </p:pic>
      <p:pic>
        <p:nvPicPr>
          <p:cNvPr id="84" name="图形 83"/>
          <p:cNvPicPr>
            <a:picLocks noChangeAspect="1"/>
          </p:cNvPicPr>
          <p:nvPr userDrawn="1">
            <p:custDataLst>
              <p:tags r:id="rId3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363428" y="5583510"/>
            <a:ext cx="1235424" cy="1274490"/>
          </a:xfrm>
          <a:prstGeom prst="rect">
            <a:avLst/>
          </a:prstGeom>
        </p:spPr>
      </p:pic>
      <p:sp>
        <p:nvSpPr>
          <p:cNvPr id="6" name="日期占位符 3"/>
          <p:cNvSpPr>
            <a:spLocks noGrp="1"/>
          </p:cNvSpPr>
          <p:nvPr userDrawn="1">
            <p:ph type="dt" sz="half" idx="16385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 userDrawn="1">
            <p:ph type="ftr" sz="quarter" idx="16386"/>
            <p:custDataLst>
              <p:tags r:id="rId3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 userDrawn="1">
            <p:ph type="sldNum" sz="quarter" idx="16387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0" name="图形 29"/>
          <p:cNvSpPr/>
          <p:nvPr userDrawn="1">
            <p:custDataLst>
              <p:tags r:id="rId40"/>
            </p:custDataLst>
          </p:nvPr>
        </p:nvSpPr>
        <p:spPr>
          <a:xfrm flipH="1">
            <a:off x="1118645" y="1182744"/>
            <a:ext cx="2960414" cy="826370"/>
          </a:xfrm>
          <a:custGeom>
            <a:avLst/>
            <a:gdLst>
              <a:gd name="connsiteX0" fmla="*/ 0 w 2251709"/>
              <a:gd name="connsiteY0" fmla="*/ 628543 h 628542"/>
              <a:gd name="connsiteX1" fmla="*/ 1015365 w 2251709"/>
              <a:gd name="connsiteY1" fmla="*/ 202775 h 628542"/>
              <a:gd name="connsiteX2" fmla="*/ 1320165 w 2251709"/>
              <a:gd name="connsiteY2" fmla="*/ 33230 h 628542"/>
              <a:gd name="connsiteX3" fmla="*/ 1692593 w 2251709"/>
              <a:gd name="connsiteY3" fmla="*/ 37040 h 628542"/>
              <a:gd name="connsiteX4" fmla="*/ 1918335 w 2251709"/>
              <a:gd name="connsiteY4" fmla="*/ 195155 h 628542"/>
              <a:gd name="connsiteX5" fmla="*/ 2251710 w 2251709"/>
              <a:gd name="connsiteY5" fmla="*/ 628543 h 628542"/>
              <a:gd name="connsiteX6" fmla="*/ 0 w 2251709"/>
              <a:gd name="connsiteY6" fmla="*/ 628543 h 62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1709" h="628542">
                <a:moveTo>
                  <a:pt x="0" y="628543"/>
                </a:moveTo>
                <a:cubicBezTo>
                  <a:pt x="361950" y="337078"/>
                  <a:pt x="900113" y="222778"/>
                  <a:pt x="1015365" y="202775"/>
                </a:cubicBezTo>
                <a:cubicBezTo>
                  <a:pt x="1150620" y="179915"/>
                  <a:pt x="1244918" y="82760"/>
                  <a:pt x="1320165" y="33230"/>
                </a:cubicBezTo>
                <a:cubicBezTo>
                  <a:pt x="1395413" y="-15347"/>
                  <a:pt x="1624965" y="-7727"/>
                  <a:pt x="1692593" y="37040"/>
                </a:cubicBezTo>
                <a:cubicBezTo>
                  <a:pt x="1760220" y="81808"/>
                  <a:pt x="1820228" y="112288"/>
                  <a:pt x="1918335" y="195155"/>
                </a:cubicBezTo>
                <a:cubicBezTo>
                  <a:pt x="1966913" y="236113"/>
                  <a:pt x="2114550" y="436138"/>
                  <a:pt x="2251710" y="628543"/>
                </a:cubicBezTo>
                <a:lnTo>
                  <a:pt x="0" y="628543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6389" hasCustomPrompt="1"/>
            <p:custDataLst>
              <p:tags r:id="rId41"/>
            </p:custDataLst>
          </p:nvPr>
        </p:nvSpPr>
        <p:spPr>
          <a:xfrm>
            <a:off x="2145771" y="1981200"/>
            <a:ext cx="7875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20XX YEAR</a:t>
            </a:r>
            <a:endParaRPr lang="zh-CN" altLang="en-US"/>
          </a:p>
        </p:txBody>
      </p:sp>
      <p:sp>
        <p:nvSpPr>
          <p:cNvPr id="72" name="任意多边形: 形状 71"/>
          <p:cNvSpPr/>
          <p:nvPr userDrawn="1">
            <p:custDataLst>
              <p:tags r:id="rId42"/>
            </p:custDataLst>
          </p:nvPr>
        </p:nvSpPr>
        <p:spPr>
          <a:xfrm flipH="1">
            <a:off x="8935653" y="3554546"/>
            <a:ext cx="2046524" cy="609133"/>
          </a:xfrm>
          <a:custGeom>
            <a:avLst/>
            <a:gdLst>
              <a:gd name="connsiteX0" fmla="*/ 1409700 w 1409700"/>
              <a:gd name="connsiteY0" fmla="*/ 419587 h 419587"/>
              <a:gd name="connsiteX1" fmla="*/ 1111568 w 1409700"/>
              <a:gd name="connsiteY1" fmla="*/ 215752 h 419587"/>
              <a:gd name="connsiteX2" fmla="*/ 767715 w 1409700"/>
              <a:gd name="connsiteY2" fmla="*/ 161460 h 419587"/>
              <a:gd name="connsiteX3" fmla="*/ 680085 w 1409700"/>
              <a:gd name="connsiteY3" fmla="*/ 99547 h 419587"/>
              <a:gd name="connsiteX4" fmla="*/ 408623 w 1409700"/>
              <a:gd name="connsiteY4" fmla="*/ 487 h 419587"/>
              <a:gd name="connsiteX5" fmla="*/ 0 w 1409700"/>
              <a:gd name="connsiteY5" fmla="*/ 419587 h 419587"/>
              <a:gd name="connsiteX6" fmla="*/ 1409700 w 1409700"/>
              <a:gd name="connsiteY6" fmla="*/ 419587 h 4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700" h="419587">
                <a:moveTo>
                  <a:pt x="1409700" y="419587"/>
                </a:moveTo>
                <a:cubicBezTo>
                  <a:pt x="1288733" y="261472"/>
                  <a:pt x="1189673" y="215752"/>
                  <a:pt x="1111568" y="215752"/>
                </a:cubicBezTo>
                <a:cubicBezTo>
                  <a:pt x="1049655" y="215752"/>
                  <a:pt x="910590" y="228135"/>
                  <a:pt x="767715" y="161460"/>
                </a:cubicBezTo>
                <a:cubicBezTo>
                  <a:pt x="758190" y="156697"/>
                  <a:pt x="728663" y="132885"/>
                  <a:pt x="680085" y="99547"/>
                </a:cubicBezTo>
                <a:cubicBezTo>
                  <a:pt x="561975" y="16680"/>
                  <a:pt x="437198" y="2392"/>
                  <a:pt x="408623" y="487"/>
                </a:cubicBezTo>
                <a:cubicBezTo>
                  <a:pt x="289560" y="-9990"/>
                  <a:pt x="122873" y="149077"/>
                  <a:pt x="0" y="419587"/>
                </a:cubicBezTo>
                <a:lnTo>
                  <a:pt x="1409700" y="419587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 userDrawn="1">
            <p:ph type="ctrTitle" idx="16388" hasCustomPrompt="1"/>
            <p:custDataLst>
              <p:tags r:id="rId43"/>
            </p:custDataLst>
          </p:nvPr>
        </p:nvSpPr>
        <p:spPr>
          <a:xfrm>
            <a:off x="1903677" y="2489200"/>
            <a:ext cx="8384646" cy="18796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单击此处添加文档标题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6390" hasCustomPrompt="1"/>
            <p:custDataLst>
              <p:tags r:id="rId44"/>
            </p:custDataLst>
          </p:nvPr>
        </p:nvSpPr>
        <p:spPr>
          <a:xfrm>
            <a:off x="4812859" y="4419600"/>
            <a:ext cx="2540882" cy="533400"/>
          </a:xfrm>
        </p:spPr>
        <p:txBody>
          <a:bodyPr vert="horz"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spc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 userDrawn="1">
            <p:custDataLst>
              <p:tags r:id="rId3"/>
            </p:custDataLst>
          </p:nvPr>
        </p:nvSpPr>
        <p:spPr>
          <a:xfrm>
            <a:off x="501650" y="419100"/>
            <a:ext cx="11188700" cy="634746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11511400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5" name="矩形 24"/>
          <p:cNvSpPr/>
          <p:nvPr userDrawn="1">
            <p:custDataLst>
              <p:tags r:id="rId7"/>
            </p:custDataLst>
          </p:nvPr>
        </p:nvSpPr>
        <p:spPr>
          <a:xfrm>
            <a:off x="618506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6" name="十字形 25"/>
          <p:cNvSpPr/>
          <p:nvPr userDrawn="1">
            <p:custDataLst>
              <p:tags r:id="rId8"/>
            </p:custDataLst>
          </p:nvPr>
        </p:nvSpPr>
        <p:spPr>
          <a:xfrm>
            <a:off x="618506" y="513404"/>
            <a:ext cx="10954988" cy="6197827"/>
          </a:xfrm>
          <a:prstGeom prst="plus">
            <a:avLst>
              <a:gd name="adj" fmla="val 2018"/>
            </a:avLst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形 6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3884"/>
          <a:stretch>
            <a:fillRect/>
          </a:stretch>
        </p:blipFill>
        <p:spPr>
          <a:xfrm flipH="1">
            <a:off x="2568448" y="5502451"/>
            <a:ext cx="6582918" cy="135555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594" r="46624" b="3478"/>
          <a:stretch>
            <a:fillRect/>
          </a:stretch>
        </p:blipFill>
        <p:spPr>
          <a:xfrm flipH="1">
            <a:off x="7371732" y="4578602"/>
            <a:ext cx="4820268" cy="2279398"/>
          </a:xfrm>
          <a:custGeom>
            <a:avLst/>
            <a:gdLst>
              <a:gd name="connsiteX0" fmla="*/ 5162653 w 5162653"/>
              <a:gd name="connsiteY0" fmla="*/ 0 h 2441304"/>
              <a:gd name="connsiteX1" fmla="*/ 0 w 5162653"/>
              <a:gd name="connsiteY1" fmla="*/ 0 h 2441304"/>
              <a:gd name="connsiteX2" fmla="*/ 0 w 5162653"/>
              <a:gd name="connsiteY2" fmla="*/ 2441304 h 2441304"/>
              <a:gd name="connsiteX3" fmla="*/ 5162653 w 5162653"/>
              <a:gd name="connsiteY3" fmla="*/ 2441304 h 24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653" h="2441304">
                <a:moveTo>
                  <a:pt x="5162653" y="0"/>
                </a:moveTo>
                <a:lnTo>
                  <a:pt x="0" y="0"/>
                </a:lnTo>
                <a:lnTo>
                  <a:pt x="0" y="2441304"/>
                </a:lnTo>
                <a:lnTo>
                  <a:pt x="5162653" y="2441304"/>
                </a:lnTo>
                <a:close/>
              </a:path>
            </a:pathLst>
          </a:custGeom>
        </p:spPr>
      </p:pic>
      <p:pic>
        <p:nvPicPr>
          <p:cNvPr id="12" name="图形 11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62214" b="2790"/>
          <a:stretch>
            <a:fillRect/>
          </a:stretch>
        </p:blipFill>
        <p:spPr>
          <a:xfrm flipH="1">
            <a:off x="0" y="3809635"/>
            <a:ext cx="4582162" cy="3048365"/>
          </a:xfrm>
          <a:custGeom>
            <a:avLst/>
            <a:gdLst>
              <a:gd name="connsiteX0" fmla="*/ 4606825 w 4606825"/>
              <a:gd name="connsiteY0" fmla="*/ 0 h 3064773"/>
              <a:gd name="connsiteX1" fmla="*/ 0 w 4606825"/>
              <a:gd name="connsiteY1" fmla="*/ 0 h 3064773"/>
              <a:gd name="connsiteX2" fmla="*/ 0 w 4606825"/>
              <a:gd name="connsiteY2" fmla="*/ 3064773 h 3064773"/>
              <a:gd name="connsiteX3" fmla="*/ 4606825 w 4606825"/>
              <a:gd name="connsiteY3" fmla="*/ 3064773 h 306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6825" h="3064773">
                <a:moveTo>
                  <a:pt x="4606825" y="0"/>
                </a:moveTo>
                <a:lnTo>
                  <a:pt x="0" y="0"/>
                </a:lnTo>
                <a:lnTo>
                  <a:pt x="0" y="3064773"/>
                </a:lnTo>
                <a:lnTo>
                  <a:pt x="4606825" y="3064773"/>
                </a:lnTo>
                <a:close/>
              </a:path>
            </a:pathLst>
          </a:custGeom>
        </p:spPr>
      </p:pic>
      <p:pic>
        <p:nvPicPr>
          <p:cNvPr id="13" name="图形 1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6502755"/>
            <a:ext cx="12192000" cy="35524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 idx="17826049" hasCustomPrompt="1"/>
            <p:custDataLst>
              <p:tags r:id="rId20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6" name="节编号 3"/>
          <p:cNvSpPr>
            <a:spLocks noGrp="1"/>
          </p:cNvSpPr>
          <p:nvPr>
            <p:ph type="body" sz="quarter" idx="17826561" hasCustomPrompt="1"/>
            <p:custDataLst>
              <p:tags r:id="rId21"/>
            </p:custDataLst>
          </p:nvPr>
        </p:nvSpPr>
        <p:spPr>
          <a:xfrm>
            <a:off x="5332413" y="1905000"/>
            <a:ext cx="1527175" cy="1524000"/>
          </a:xfrm>
          <a:prstGeom prst="ellipse">
            <a:avLst/>
          </a:prstGeom>
          <a:ln w="12700">
            <a:noFill/>
          </a:ln>
        </p:spPr>
        <p:txBody>
          <a:bodyPr vert="horz" wrap="none" lIns="0" tIns="0" rIns="0" bIns="0" anchor="ctr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21"/>
          <p:cNvSpPr/>
          <p:nvPr userDrawn="1">
            <p:custDataLst>
              <p:tags r:id="rId3"/>
            </p:custDataLst>
          </p:nvPr>
        </p:nvSpPr>
        <p:spPr>
          <a:xfrm>
            <a:off x="501650" y="419100"/>
            <a:ext cx="11188700" cy="64389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>
            <a:off x="11511400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5"/>
            </p:custDataLst>
          </p:nvPr>
        </p:nvSpPr>
        <p:spPr>
          <a:xfrm>
            <a:off x="618506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5" name="十字形 4"/>
          <p:cNvSpPr/>
          <p:nvPr userDrawn="1">
            <p:custDataLst>
              <p:tags r:id="rId6"/>
            </p:custDataLst>
          </p:nvPr>
        </p:nvSpPr>
        <p:spPr>
          <a:xfrm>
            <a:off x="618506" y="522294"/>
            <a:ext cx="10954988" cy="6197827"/>
          </a:xfrm>
          <a:prstGeom prst="plus">
            <a:avLst>
              <a:gd name="adj" fmla="val 2018"/>
            </a:avLst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pic>
        <p:nvPicPr>
          <p:cNvPr id="7" name="图形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0" y="6502755"/>
            <a:ext cx="12192000" cy="355245"/>
          </a:xfrm>
          <a:prstGeom prst="rect">
            <a:avLst/>
          </a:prstGeom>
        </p:spPr>
      </p:pic>
      <p:pic>
        <p:nvPicPr>
          <p:cNvPr id="19" name="图形 1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500360" y="4168140"/>
            <a:ext cx="1502410" cy="2689860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10652760" y="4855210"/>
            <a:ext cx="1539240" cy="200279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451614" y="4834670"/>
            <a:ext cx="4891747" cy="2023330"/>
          </a:xfrm>
          <a:prstGeom prst="rect">
            <a:avLst/>
          </a:prstGeom>
        </p:spPr>
      </p:pic>
      <p:pic>
        <p:nvPicPr>
          <p:cNvPr id="14" name="图形 13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0" y="4191332"/>
            <a:ext cx="1312435" cy="2666666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0" y="5213206"/>
            <a:ext cx="1681495" cy="1268906"/>
          </a:xfrm>
          <a:prstGeom prst="rect">
            <a:avLst/>
          </a:prstGeom>
        </p:spPr>
      </p:pic>
      <p:pic>
        <p:nvPicPr>
          <p:cNvPr id="21" name="图形 20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32313" y="4653653"/>
            <a:ext cx="936351" cy="2204347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7301143" y="5073390"/>
            <a:ext cx="2533869" cy="1784610"/>
          </a:xfrm>
          <a:prstGeom prst="rect">
            <a:avLst/>
          </a:prstGeom>
        </p:spPr>
      </p:pic>
      <p:pic>
        <p:nvPicPr>
          <p:cNvPr id="23" name="图形 22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flipH="1">
            <a:off x="9586802" y="5583510"/>
            <a:ext cx="1235424" cy="1274490"/>
          </a:xfrm>
          <a:prstGeom prst="rect">
            <a:avLst/>
          </a:prstGeom>
        </p:spPr>
      </p:pic>
      <p:pic>
        <p:nvPicPr>
          <p:cNvPr id="25" name="图形 24"/>
          <p:cNvPicPr>
            <a:picLocks noChangeAspect="1"/>
          </p:cNvPicPr>
          <p:nvPr userDrawn="1">
            <p:custDataLst>
              <p:tags r:id="rId3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flipH="1">
            <a:off x="10871380" y="5019260"/>
            <a:ext cx="1320620" cy="1348247"/>
          </a:xfrm>
          <a:prstGeom prst="rect">
            <a:avLst/>
          </a:prstGeom>
        </p:spPr>
      </p:pic>
      <p:sp>
        <p:nvSpPr>
          <p:cNvPr id="6" name="日期占位符 3"/>
          <p:cNvSpPr>
            <a:spLocks noGrp="1"/>
          </p:cNvSpPr>
          <p:nvPr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7" name="图形 29"/>
          <p:cNvSpPr/>
          <p:nvPr userDrawn="1">
            <p:custDataLst>
              <p:tags r:id="rId40"/>
            </p:custDataLst>
          </p:nvPr>
        </p:nvSpPr>
        <p:spPr>
          <a:xfrm flipH="1">
            <a:off x="1118645" y="1182744"/>
            <a:ext cx="2960414" cy="826370"/>
          </a:xfrm>
          <a:custGeom>
            <a:avLst/>
            <a:gdLst>
              <a:gd name="connsiteX0" fmla="*/ 0 w 2251709"/>
              <a:gd name="connsiteY0" fmla="*/ 628543 h 628542"/>
              <a:gd name="connsiteX1" fmla="*/ 1015365 w 2251709"/>
              <a:gd name="connsiteY1" fmla="*/ 202775 h 628542"/>
              <a:gd name="connsiteX2" fmla="*/ 1320165 w 2251709"/>
              <a:gd name="connsiteY2" fmla="*/ 33230 h 628542"/>
              <a:gd name="connsiteX3" fmla="*/ 1692593 w 2251709"/>
              <a:gd name="connsiteY3" fmla="*/ 37040 h 628542"/>
              <a:gd name="connsiteX4" fmla="*/ 1918335 w 2251709"/>
              <a:gd name="connsiteY4" fmla="*/ 195155 h 628542"/>
              <a:gd name="connsiteX5" fmla="*/ 2251710 w 2251709"/>
              <a:gd name="connsiteY5" fmla="*/ 628543 h 628542"/>
              <a:gd name="connsiteX6" fmla="*/ 0 w 2251709"/>
              <a:gd name="connsiteY6" fmla="*/ 628543 h 62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1709" h="628542">
                <a:moveTo>
                  <a:pt x="0" y="628543"/>
                </a:moveTo>
                <a:cubicBezTo>
                  <a:pt x="361950" y="337078"/>
                  <a:pt x="900113" y="222778"/>
                  <a:pt x="1015365" y="202775"/>
                </a:cubicBezTo>
                <a:cubicBezTo>
                  <a:pt x="1150620" y="179915"/>
                  <a:pt x="1244918" y="82760"/>
                  <a:pt x="1320165" y="33230"/>
                </a:cubicBezTo>
                <a:cubicBezTo>
                  <a:pt x="1395413" y="-15347"/>
                  <a:pt x="1624965" y="-7727"/>
                  <a:pt x="1692593" y="37040"/>
                </a:cubicBezTo>
                <a:cubicBezTo>
                  <a:pt x="1760220" y="81808"/>
                  <a:pt x="1820228" y="112288"/>
                  <a:pt x="1918335" y="195155"/>
                </a:cubicBezTo>
                <a:cubicBezTo>
                  <a:pt x="1966913" y="236113"/>
                  <a:pt x="2114550" y="436138"/>
                  <a:pt x="2251710" y="628543"/>
                </a:cubicBezTo>
                <a:lnTo>
                  <a:pt x="0" y="628543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41"/>
            </p:custDataLst>
          </p:nvPr>
        </p:nvSpPr>
        <p:spPr>
          <a:xfrm flipH="1">
            <a:off x="8935653" y="3554546"/>
            <a:ext cx="2046524" cy="609133"/>
          </a:xfrm>
          <a:custGeom>
            <a:avLst/>
            <a:gdLst>
              <a:gd name="connsiteX0" fmla="*/ 1409700 w 1409700"/>
              <a:gd name="connsiteY0" fmla="*/ 419587 h 419587"/>
              <a:gd name="connsiteX1" fmla="*/ 1111568 w 1409700"/>
              <a:gd name="connsiteY1" fmla="*/ 215752 h 419587"/>
              <a:gd name="connsiteX2" fmla="*/ 767715 w 1409700"/>
              <a:gd name="connsiteY2" fmla="*/ 161460 h 419587"/>
              <a:gd name="connsiteX3" fmla="*/ 680085 w 1409700"/>
              <a:gd name="connsiteY3" fmla="*/ 99547 h 419587"/>
              <a:gd name="connsiteX4" fmla="*/ 408623 w 1409700"/>
              <a:gd name="connsiteY4" fmla="*/ 487 h 419587"/>
              <a:gd name="connsiteX5" fmla="*/ 0 w 1409700"/>
              <a:gd name="connsiteY5" fmla="*/ 419587 h 419587"/>
              <a:gd name="connsiteX6" fmla="*/ 1409700 w 1409700"/>
              <a:gd name="connsiteY6" fmla="*/ 419587 h 4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700" h="419587">
                <a:moveTo>
                  <a:pt x="1409700" y="419587"/>
                </a:moveTo>
                <a:cubicBezTo>
                  <a:pt x="1288733" y="261472"/>
                  <a:pt x="1189673" y="215752"/>
                  <a:pt x="1111568" y="215752"/>
                </a:cubicBezTo>
                <a:cubicBezTo>
                  <a:pt x="1049655" y="215752"/>
                  <a:pt x="910590" y="228135"/>
                  <a:pt x="767715" y="161460"/>
                </a:cubicBezTo>
                <a:cubicBezTo>
                  <a:pt x="758190" y="156697"/>
                  <a:pt x="728663" y="132885"/>
                  <a:pt x="680085" y="99547"/>
                </a:cubicBezTo>
                <a:cubicBezTo>
                  <a:pt x="561975" y="16680"/>
                  <a:pt x="437198" y="2392"/>
                  <a:pt x="408623" y="487"/>
                </a:cubicBezTo>
                <a:cubicBezTo>
                  <a:pt x="289560" y="-9990"/>
                  <a:pt x="122873" y="149077"/>
                  <a:pt x="0" y="419587"/>
                </a:cubicBezTo>
                <a:lnTo>
                  <a:pt x="1409700" y="419587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Subtitle 25"/>
          <p:cNvSpPr>
            <a:spLocks noGrp="1"/>
          </p:cNvSpPr>
          <p:nvPr>
            <p:ph type="body" idx="17826305" hasCustomPrompt="1"/>
            <p:custDataLst>
              <p:tags r:id="rId42"/>
            </p:custDataLst>
          </p:nvPr>
        </p:nvSpPr>
        <p:spPr>
          <a:xfrm>
            <a:off x="3364971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>
            <p:ph type="ctrTitle" idx="17826049" hasCustomPrompt="1"/>
            <p:custDataLst>
              <p:tags r:id="rId43"/>
            </p:custDataLst>
          </p:nvPr>
        </p:nvSpPr>
        <p:spPr>
          <a:xfrm>
            <a:off x="3364089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6" Type="http://schemas.openxmlformats.org/officeDocument/2006/relationships/theme" Target="../theme/theme2.xml"/><Relationship Id="rId75" Type="http://schemas.openxmlformats.org/officeDocument/2006/relationships/tags" Target="../tags/tag408.xml"/><Relationship Id="rId74" Type="http://schemas.openxmlformats.org/officeDocument/2006/relationships/tags" Target="../tags/tag407.xml"/><Relationship Id="rId73" Type="http://schemas.openxmlformats.org/officeDocument/2006/relationships/tags" Target="../tags/tag406.xml"/><Relationship Id="rId72" Type="http://schemas.openxmlformats.org/officeDocument/2006/relationships/tags" Target="../tags/tag405.xml"/><Relationship Id="rId71" Type="http://schemas.openxmlformats.org/officeDocument/2006/relationships/tags" Target="../tags/tag404.xml"/><Relationship Id="rId70" Type="http://schemas.openxmlformats.org/officeDocument/2006/relationships/tags" Target="../tags/tag403.xml"/><Relationship Id="rId7" Type="http://schemas.openxmlformats.org/officeDocument/2006/relationships/slideLayout" Target="../slideLayouts/slideLayout17.xml"/><Relationship Id="rId69" Type="http://schemas.openxmlformats.org/officeDocument/2006/relationships/tags" Target="../tags/tag402.xml"/><Relationship Id="rId68" Type="http://schemas.openxmlformats.org/officeDocument/2006/relationships/tags" Target="../tags/tag401.xml"/><Relationship Id="rId67" Type="http://schemas.openxmlformats.org/officeDocument/2006/relationships/tags" Target="../tags/tag400.xml"/><Relationship Id="rId66" Type="http://schemas.openxmlformats.org/officeDocument/2006/relationships/image" Target="../media/image18.svg"/><Relationship Id="rId65" Type="http://schemas.openxmlformats.org/officeDocument/2006/relationships/image" Target="../media/image17.png"/><Relationship Id="rId64" Type="http://schemas.openxmlformats.org/officeDocument/2006/relationships/tags" Target="../tags/tag399.xml"/><Relationship Id="rId63" Type="http://schemas.openxmlformats.org/officeDocument/2006/relationships/image" Target="../media/image16.svg"/><Relationship Id="rId62" Type="http://schemas.openxmlformats.org/officeDocument/2006/relationships/image" Target="../media/image15.png"/><Relationship Id="rId61" Type="http://schemas.openxmlformats.org/officeDocument/2006/relationships/tags" Target="../tags/tag398.xml"/><Relationship Id="rId60" Type="http://schemas.openxmlformats.org/officeDocument/2006/relationships/image" Target="../media/image26.svg"/><Relationship Id="rId6" Type="http://schemas.openxmlformats.org/officeDocument/2006/relationships/slideLayout" Target="../slideLayouts/slideLayout16.xml"/><Relationship Id="rId59" Type="http://schemas.openxmlformats.org/officeDocument/2006/relationships/image" Target="../media/image25.png"/><Relationship Id="rId58" Type="http://schemas.openxmlformats.org/officeDocument/2006/relationships/tags" Target="../tags/tag397.xml"/><Relationship Id="rId57" Type="http://schemas.openxmlformats.org/officeDocument/2006/relationships/image" Target="../media/image20.svg"/><Relationship Id="rId56" Type="http://schemas.openxmlformats.org/officeDocument/2006/relationships/image" Target="../media/image19.png"/><Relationship Id="rId55" Type="http://schemas.openxmlformats.org/officeDocument/2006/relationships/tags" Target="../tags/tag396.xml"/><Relationship Id="rId54" Type="http://schemas.openxmlformats.org/officeDocument/2006/relationships/image" Target="../media/image12.svg"/><Relationship Id="rId53" Type="http://schemas.openxmlformats.org/officeDocument/2006/relationships/image" Target="../media/image11.png"/><Relationship Id="rId52" Type="http://schemas.openxmlformats.org/officeDocument/2006/relationships/tags" Target="../tags/tag395.xml"/><Relationship Id="rId51" Type="http://schemas.openxmlformats.org/officeDocument/2006/relationships/image" Target="../media/image10.svg"/><Relationship Id="rId50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49" Type="http://schemas.openxmlformats.org/officeDocument/2006/relationships/tags" Target="../tags/tag394.xml"/><Relationship Id="rId48" Type="http://schemas.openxmlformats.org/officeDocument/2006/relationships/image" Target="../media/image8.svg"/><Relationship Id="rId47" Type="http://schemas.openxmlformats.org/officeDocument/2006/relationships/image" Target="../media/image7.png"/><Relationship Id="rId46" Type="http://schemas.openxmlformats.org/officeDocument/2006/relationships/tags" Target="../tags/tag393.xml"/><Relationship Id="rId45" Type="http://schemas.openxmlformats.org/officeDocument/2006/relationships/image" Target="../media/image6.svg"/><Relationship Id="rId44" Type="http://schemas.openxmlformats.org/officeDocument/2006/relationships/image" Target="../media/image5.png"/><Relationship Id="rId43" Type="http://schemas.openxmlformats.org/officeDocument/2006/relationships/tags" Target="../tags/tag392.xml"/><Relationship Id="rId42" Type="http://schemas.openxmlformats.org/officeDocument/2006/relationships/image" Target="../media/image4.svg"/><Relationship Id="rId41" Type="http://schemas.openxmlformats.org/officeDocument/2006/relationships/image" Target="../media/image3.png"/><Relationship Id="rId40" Type="http://schemas.openxmlformats.org/officeDocument/2006/relationships/tags" Target="../tags/tag391.xml"/><Relationship Id="rId4" Type="http://schemas.openxmlformats.org/officeDocument/2006/relationships/slideLayout" Target="../slideLayouts/slideLayout14.xml"/><Relationship Id="rId39" Type="http://schemas.openxmlformats.org/officeDocument/2006/relationships/image" Target="../media/image2.svg"/><Relationship Id="rId38" Type="http://schemas.openxmlformats.org/officeDocument/2006/relationships/image" Target="../media/image1.png"/><Relationship Id="rId37" Type="http://schemas.openxmlformats.org/officeDocument/2006/relationships/tags" Target="../tags/tag390.xml"/><Relationship Id="rId36" Type="http://schemas.openxmlformats.org/officeDocument/2006/relationships/tags" Target="../tags/tag389.xml"/><Relationship Id="rId35" Type="http://schemas.openxmlformats.org/officeDocument/2006/relationships/tags" Target="../tags/tag388.xml"/><Relationship Id="rId34" Type="http://schemas.openxmlformats.org/officeDocument/2006/relationships/tags" Target="../tags/tag387.xml"/><Relationship Id="rId33" Type="http://schemas.openxmlformats.org/officeDocument/2006/relationships/tags" Target="../tags/tag386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/>
          <p:cNvSpPr/>
          <p:nvPr userDrawn="1">
            <p:custDataLst>
              <p:tags r:id="rId33"/>
            </p:custDataLst>
          </p:nvPr>
        </p:nvSpPr>
        <p:spPr>
          <a:xfrm>
            <a:off x="501650" y="419100"/>
            <a:ext cx="11188700" cy="64389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>
            <p:custDataLst>
              <p:tags r:id="rId34"/>
            </p:custDataLst>
          </p:nvPr>
        </p:nvSpPr>
        <p:spPr>
          <a:xfrm>
            <a:off x="11511400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5" name="矩形 24"/>
          <p:cNvSpPr/>
          <p:nvPr>
            <p:custDataLst>
              <p:tags r:id="rId35"/>
            </p:custDataLst>
          </p:nvPr>
        </p:nvSpPr>
        <p:spPr>
          <a:xfrm>
            <a:off x="618506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6" name="十字形 25"/>
          <p:cNvSpPr/>
          <p:nvPr userDrawn="1">
            <p:custDataLst>
              <p:tags r:id="rId36"/>
            </p:custDataLst>
          </p:nvPr>
        </p:nvSpPr>
        <p:spPr>
          <a:xfrm>
            <a:off x="618506" y="522294"/>
            <a:ext cx="10954988" cy="6197827"/>
          </a:xfrm>
          <a:prstGeom prst="plus">
            <a:avLst>
              <a:gd name="adj" fmla="val 2018"/>
            </a:avLst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pic>
        <p:nvPicPr>
          <p:cNvPr id="73" name="图形 72"/>
          <p:cNvPicPr>
            <a:picLocks noChangeAspect="1"/>
          </p:cNvPicPr>
          <p:nvPr userDrawn="1">
            <p:custDataLst>
              <p:tags r:id="rId37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0" y="6502755"/>
            <a:ext cx="12192000" cy="355245"/>
          </a:xfrm>
          <a:prstGeom prst="rect">
            <a:avLst/>
          </a:prstGeom>
        </p:spPr>
      </p:pic>
      <p:pic>
        <p:nvPicPr>
          <p:cNvPr id="75" name="图形 74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82672" y="4168051"/>
            <a:ext cx="1502493" cy="2689949"/>
          </a:xfrm>
          <a:prstGeom prst="rect">
            <a:avLst/>
          </a:prstGeom>
        </p:spPr>
      </p:pic>
      <p:pic>
        <p:nvPicPr>
          <p:cNvPr id="76" name="图形 75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0" y="4855423"/>
            <a:ext cx="1539394" cy="2002577"/>
          </a:xfrm>
          <a:prstGeom prst="rect">
            <a:avLst/>
          </a:prstGeom>
        </p:spPr>
      </p:pic>
      <p:pic>
        <p:nvPicPr>
          <p:cNvPr id="77" name="图形 76"/>
          <p:cNvPicPr>
            <a:picLocks noChangeAspect="1"/>
          </p:cNvPicPr>
          <p:nvPr userDrawn="1">
            <p:custDataLst>
              <p:tags r:id="rId46"/>
            </p:custDataLst>
          </p:nvPr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42293" y="4834670"/>
            <a:ext cx="4891747" cy="2023330"/>
          </a:xfrm>
          <a:prstGeom prst="rect">
            <a:avLst/>
          </a:prstGeom>
        </p:spPr>
      </p:pic>
      <p:pic>
        <p:nvPicPr>
          <p:cNvPr id="78" name="图形 77"/>
          <p:cNvPicPr>
            <a:picLocks noChangeAspect="1"/>
          </p:cNvPicPr>
          <p:nvPr userDrawn="1">
            <p:custDataLst>
              <p:tags r:id="rId49"/>
            </p:custDataLst>
          </p:nvPr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879565" y="4191334"/>
            <a:ext cx="1312435" cy="2666666"/>
          </a:xfrm>
          <a:prstGeom prst="rect">
            <a:avLst/>
          </a:prstGeom>
        </p:spPr>
      </p:pic>
      <p:pic>
        <p:nvPicPr>
          <p:cNvPr id="79" name="图形 78"/>
          <p:cNvPicPr>
            <a:picLocks noChangeAspect="1"/>
          </p:cNvPicPr>
          <p:nvPr userDrawn="1">
            <p:custDataLst>
              <p:tags r:id="rId52"/>
            </p:custDataLst>
          </p:nvPr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510505" y="5213206"/>
            <a:ext cx="1681495" cy="1268906"/>
          </a:xfrm>
          <a:prstGeom prst="rect">
            <a:avLst/>
          </a:prstGeom>
        </p:spPr>
      </p:pic>
      <p:pic>
        <p:nvPicPr>
          <p:cNvPr id="81" name="图形 80"/>
          <p:cNvPicPr>
            <a:picLocks noChangeAspect="1"/>
          </p:cNvPicPr>
          <p:nvPr userDrawn="1">
            <p:custDataLst>
              <p:tags r:id="rId55"/>
            </p:custDataLst>
          </p:nvPr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0" y="5019260"/>
            <a:ext cx="1320620" cy="1348247"/>
          </a:xfrm>
          <a:prstGeom prst="rect">
            <a:avLst/>
          </a:prstGeom>
        </p:spPr>
      </p:pic>
      <p:pic>
        <p:nvPicPr>
          <p:cNvPr id="82" name="图形 81"/>
          <p:cNvPicPr>
            <a:picLocks noChangeAspect="1"/>
          </p:cNvPicPr>
          <p:nvPr userDrawn="1">
            <p:custDataLst>
              <p:tags r:id="rId58"/>
            </p:custDataLst>
          </p:nvPr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953203" y="4719375"/>
            <a:ext cx="1476955" cy="2125713"/>
          </a:xfrm>
          <a:prstGeom prst="rect">
            <a:avLst/>
          </a:prstGeom>
        </p:spPr>
      </p:pic>
      <p:pic>
        <p:nvPicPr>
          <p:cNvPr id="83" name="图形 82"/>
          <p:cNvPicPr>
            <a:picLocks noChangeAspect="1"/>
          </p:cNvPicPr>
          <p:nvPr userDrawn="1">
            <p:custDataLst>
              <p:tags r:id="rId61"/>
            </p:custDataLst>
          </p:nvPr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350642" y="5073390"/>
            <a:ext cx="2533869" cy="1784610"/>
          </a:xfrm>
          <a:prstGeom prst="rect">
            <a:avLst/>
          </a:prstGeom>
        </p:spPr>
      </p:pic>
      <p:pic>
        <p:nvPicPr>
          <p:cNvPr id="84" name="图形 83"/>
          <p:cNvPicPr>
            <a:picLocks noChangeAspect="1"/>
          </p:cNvPicPr>
          <p:nvPr userDrawn="1">
            <p:custDataLst>
              <p:tags r:id="rId64"/>
            </p:custDataLst>
          </p:nvPr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363428" y="5583510"/>
            <a:ext cx="1235424" cy="1274490"/>
          </a:xfrm>
          <a:prstGeom prst="rect">
            <a:avLst/>
          </a:prstGeom>
        </p:spPr>
      </p:pic>
      <p:sp>
        <p:nvSpPr>
          <p:cNvPr id="80" name="图形 29"/>
          <p:cNvSpPr/>
          <p:nvPr userDrawn="1">
            <p:custDataLst>
              <p:tags r:id="rId67"/>
            </p:custDataLst>
          </p:nvPr>
        </p:nvSpPr>
        <p:spPr>
          <a:xfrm flipH="1">
            <a:off x="1118645" y="1182744"/>
            <a:ext cx="2960414" cy="826370"/>
          </a:xfrm>
          <a:custGeom>
            <a:avLst/>
            <a:gdLst>
              <a:gd name="connsiteX0" fmla="*/ 0 w 2251709"/>
              <a:gd name="connsiteY0" fmla="*/ 628543 h 628542"/>
              <a:gd name="connsiteX1" fmla="*/ 1015365 w 2251709"/>
              <a:gd name="connsiteY1" fmla="*/ 202775 h 628542"/>
              <a:gd name="connsiteX2" fmla="*/ 1320165 w 2251709"/>
              <a:gd name="connsiteY2" fmla="*/ 33230 h 628542"/>
              <a:gd name="connsiteX3" fmla="*/ 1692593 w 2251709"/>
              <a:gd name="connsiteY3" fmla="*/ 37040 h 628542"/>
              <a:gd name="connsiteX4" fmla="*/ 1918335 w 2251709"/>
              <a:gd name="connsiteY4" fmla="*/ 195155 h 628542"/>
              <a:gd name="connsiteX5" fmla="*/ 2251710 w 2251709"/>
              <a:gd name="connsiteY5" fmla="*/ 628543 h 628542"/>
              <a:gd name="connsiteX6" fmla="*/ 0 w 2251709"/>
              <a:gd name="connsiteY6" fmla="*/ 628543 h 62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1709" h="628542">
                <a:moveTo>
                  <a:pt x="0" y="628543"/>
                </a:moveTo>
                <a:cubicBezTo>
                  <a:pt x="361950" y="337078"/>
                  <a:pt x="900113" y="222778"/>
                  <a:pt x="1015365" y="202775"/>
                </a:cubicBezTo>
                <a:cubicBezTo>
                  <a:pt x="1150620" y="179915"/>
                  <a:pt x="1244918" y="82760"/>
                  <a:pt x="1320165" y="33230"/>
                </a:cubicBezTo>
                <a:cubicBezTo>
                  <a:pt x="1395413" y="-15347"/>
                  <a:pt x="1624965" y="-7727"/>
                  <a:pt x="1692593" y="37040"/>
                </a:cubicBezTo>
                <a:cubicBezTo>
                  <a:pt x="1760220" y="81808"/>
                  <a:pt x="1820228" y="112288"/>
                  <a:pt x="1918335" y="195155"/>
                </a:cubicBezTo>
                <a:cubicBezTo>
                  <a:pt x="1966913" y="236113"/>
                  <a:pt x="2114550" y="436138"/>
                  <a:pt x="2251710" y="628543"/>
                </a:cubicBezTo>
                <a:lnTo>
                  <a:pt x="0" y="628543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2" name="任意多边形: 形状 71"/>
          <p:cNvSpPr/>
          <p:nvPr userDrawn="1">
            <p:custDataLst>
              <p:tags r:id="rId68"/>
            </p:custDataLst>
          </p:nvPr>
        </p:nvSpPr>
        <p:spPr>
          <a:xfrm flipH="1">
            <a:off x="8935653" y="3554546"/>
            <a:ext cx="2046524" cy="609133"/>
          </a:xfrm>
          <a:custGeom>
            <a:avLst/>
            <a:gdLst>
              <a:gd name="connsiteX0" fmla="*/ 1409700 w 1409700"/>
              <a:gd name="connsiteY0" fmla="*/ 419587 h 419587"/>
              <a:gd name="connsiteX1" fmla="*/ 1111568 w 1409700"/>
              <a:gd name="connsiteY1" fmla="*/ 215752 h 419587"/>
              <a:gd name="connsiteX2" fmla="*/ 767715 w 1409700"/>
              <a:gd name="connsiteY2" fmla="*/ 161460 h 419587"/>
              <a:gd name="connsiteX3" fmla="*/ 680085 w 1409700"/>
              <a:gd name="connsiteY3" fmla="*/ 99547 h 419587"/>
              <a:gd name="connsiteX4" fmla="*/ 408623 w 1409700"/>
              <a:gd name="connsiteY4" fmla="*/ 487 h 419587"/>
              <a:gd name="connsiteX5" fmla="*/ 0 w 1409700"/>
              <a:gd name="connsiteY5" fmla="*/ 419587 h 419587"/>
              <a:gd name="connsiteX6" fmla="*/ 1409700 w 1409700"/>
              <a:gd name="connsiteY6" fmla="*/ 419587 h 4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700" h="419587">
                <a:moveTo>
                  <a:pt x="1409700" y="419587"/>
                </a:moveTo>
                <a:cubicBezTo>
                  <a:pt x="1288733" y="261472"/>
                  <a:pt x="1189673" y="215752"/>
                  <a:pt x="1111568" y="215752"/>
                </a:cubicBezTo>
                <a:cubicBezTo>
                  <a:pt x="1049655" y="215752"/>
                  <a:pt x="910590" y="228135"/>
                  <a:pt x="767715" y="161460"/>
                </a:cubicBezTo>
                <a:cubicBezTo>
                  <a:pt x="758190" y="156697"/>
                  <a:pt x="728663" y="132885"/>
                  <a:pt x="680085" y="99547"/>
                </a:cubicBezTo>
                <a:cubicBezTo>
                  <a:pt x="561975" y="16680"/>
                  <a:pt x="437198" y="2392"/>
                  <a:pt x="408623" y="487"/>
                </a:cubicBezTo>
                <a:cubicBezTo>
                  <a:pt x="289560" y="-9990"/>
                  <a:pt x="122873" y="149077"/>
                  <a:pt x="0" y="419587"/>
                </a:cubicBezTo>
                <a:lnTo>
                  <a:pt x="1409700" y="419587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60045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6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7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tags" Target="../tags/tag40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tags" Target="../tags/tag507.xml"/><Relationship Id="rId7" Type="http://schemas.openxmlformats.org/officeDocument/2006/relationships/tags" Target="../tags/tag506.xml"/><Relationship Id="rId6" Type="http://schemas.openxmlformats.org/officeDocument/2006/relationships/tags" Target="../tags/tag505.xml"/><Relationship Id="rId5" Type="http://schemas.openxmlformats.org/officeDocument/2006/relationships/tags" Target="../tags/tag504.xml"/><Relationship Id="rId4" Type="http://schemas.openxmlformats.org/officeDocument/2006/relationships/tags" Target="../tags/tag503.xml"/><Relationship Id="rId3" Type="http://schemas.openxmlformats.org/officeDocument/2006/relationships/tags" Target="../tags/tag502.xml"/><Relationship Id="rId20" Type="http://schemas.openxmlformats.org/officeDocument/2006/relationships/slideLayout" Target="../slideLayouts/slideLayout23.xml"/><Relationship Id="rId2" Type="http://schemas.openxmlformats.org/officeDocument/2006/relationships/tags" Target="../tags/tag501.xml"/><Relationship Id="rId19" Type="http://schemas.openxmlformats.org/officeDocument/2006/relationships/tags" Target="../tags/tag517.xml"/><Relationship Id="rId18" Type="http://schemas.openxmlformats.org/officeDocument/2006/relationships/tags" Target="../tags/tag516.xml"/><Relationship Id="rId17" Type="http://schemas.openxmlformats.org/officeDocument/2006/relationships/tags" Target="../tags/tag515.xml"/><Relationship Id="rId16" Type="http://schemas.openxmlformats.org/officeDocument/2006/relationships/tags" Target="../tags/tag514.xml"/><Relationship Id="rId15" Type="http://schemas.openxmlformats.org/officeDocument/2006/relationships/tags" Target="../tags/tag513.xml"/><Relationship Id="rId14" Type="http://schemas.openxmlformats.org/officeDocument/2006/relationships/tags" Target="../tags/tag512.xml"/><Relationship Id="rId13" Type="http://schemas.openxmlformats.org/officeDocument/2006/relationships/tags" Target="../tags/tag511.xml"/><Relationship Id="rId12" Type="http://schemas.openxmlformats.org/officeDocument/2006/relationships/tags" Target="../tags/tag510.xml"/><Relationship Id="rId11" Type="http://schemas.openxmlformats.org/officeDocument/2006/relationships/tags" Target="../tags/tag509.xml"/><Relationship Id="rId10" Type="http://schemas.openxmlformats.org/officeDocument/2006/relationships/tags" Target="../tags/tag508.xml"/><Relationship Id="rId1" Type="http://schemas.openxmlformats.org/officeDocument/2006/relationships/tags" Target="../tags/tag50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tags" Target="../tags/tag524.xml"/><Relationship Id="rId7" Type="http://schemas.openxmlformats.org/officeDocument/2006/relationships/tags" Target="../tags/tag523.xml"/><Relationship Id="rId6" Type="http://schemas.openxmlformats.org/officeDocument/2006/relationships/tags" Target="../tags/tag522.xml"/><Relationship Id="rId5" Type="http://schemas.openxmlformats.org/officeDocument/2006/relationships/tags" Target="../tags/tag521.xml"/><Relationship Id="rId4" Type="http://schemas.openxmlformats.org/officeDocument/2006/relationships/image" Target="../media/image38.jpeg"/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8" Type="http://schemas.openxmlformats.org/officeDocument/2006/relationships/slideLayout" Target="../slideLayouts/slideLayout22.xml"/><Relationship Id="rId17" Type="http://schemas.openxmlformats.org/officeDocument/2006/relationships/tags" Target="../tags/tag531.xml"/><Relationship Id="rId16" Type="http://schemas.openxmlformats.org/officeDocument/2006/relationships/tags" Target="../tags/tag530.xml"/><Relationship Id="rId15" Type="http://schemas.openxmlformats.org/officeDocument/2006/relationships/tags" Target="../tags/tag529.xml"/><Relationship Id="rId14" Type="http://schemas.openxmlformats.org/officeDocument/2006/relationships/image" Target="../media/image40.jpeg"/><Relationship Id="rId13" Type="http://schemas.openxmlformats.org/officeDocument/2006/relationships/tags" Target="../tags/tag528.xml"/><Relationship Id="rId12" Type="http://schemas.openxmlformats.org/officeDocument/2006/relationships/tags" Target="../tags/tag527.xml"/><Relationship Id="rId11" Type="http://schemas.openxmlformats.org/officeDocument/2006/relationships/tags" Target="../tags/tag526.xml"/><Relationship Id="rId10" Type="http://schemas.openxmlformats.org/officeDocument/2006/relationships/tags" Target="../tags/tag525.xml"/><Relationship Id="rId1" Type="http://schemas.openxmlformats.org/officeDocument/2006/relationships/tags" Target="../tags/tag51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39.xml"/><Relationship Id="rId8" Type="http://schemas.openxmlformats.org/officeDocument/2006/relationships/tags" Target="../tags/tag538.xml"/><Relationship Id="rId7" Type="http://schemas.openxmlformats.org/officeDocument/2006/relationships/tags" Target="../tags/tag537.xml"/><Relationship Id="rId6" Type="http://schemas.openxmlformats.org/officeDocument/2006/relationships/tags" Target="../tags/tag536.xml"/><Relationship Id="rId5" Type="http://schemas.openxmlformats.org/officeDocument/2006/relationships/tags" Target="../tags/tag535.xml"/><Relationship Id="rId4" Type="http://schemas.openxmlformats.org/officeDocument/2006/relationships/tags" Target="../tags/tag534.xml"/><Relationship Id="rId3" Type="http://schemas.openxmlformats.org/officeDocument/2006/relationships/image" Target="../media/image41.jpeg"/><Relationship Id="rId2" Type="http://schemas.openxmlformats.org/officeDocument/2006/relationships/tags" Target="../tags/tag533.xml"/><Relationship Id="rId10" Type="http://schemas.openxmlformats.org/officeDocument/2006/relationships/slideLayout" Target="../slideLayouts/slideLayout21.xml"/><Relationship Id="rId1" Type="http://schemas.openxmlformats.org/officeDocument/2006/relationships/tags" Target="../tags/tag53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47.xml"/><Relationship Id="rId8" Type="http://schemas.openxmlformats.org/officeDocument/2006/relationships/tags" Target="../tags/tag546.xml"/><Relationship Id="rId7" Type="http://schemas.openxmlformats.org/officeDocument/2006/relationships/tags" Target="../tags/tag545.xml"/><Relationship Id="rId6" Type="http://schemas.openxmlformats.org/officeDocument/2006/relationships/tags" Target="../tags/tag544.xml"/><Relationship Id="rId5" Type="http://schemas.openxmlformats.org/officeDocument/2006/relationships/tags" Target="../tags/tag543.xml"/><Relationship Id="rId4" Type="http://schemas.openxmlformats.org/officeDocument/2006/relationships/tags" Target="../tags/tag542.xml"/><Relationship Id="rId3" Type="http://schemas.openxmlformats.org/officeDocument/2006/relationships/image" Target="../media/image42.jpeg"/><Relationship Id="rId2" Type="http://schemas.openxmlformats.org/officeDocument/2006/relationships/tags" Target="../tags/tag541.xml"/><Relationship Id="rId11" Type="http://schemas.openxmlformats.org/officeDocument/2006/relationships/slideLayout" Target="../slideLayouts/slideLayout20.xml"/><Relationship Id="rId10" Type="http://schemas.openxmlformats.org/officeDocument/2006/relationships/tags" Target="../tags/tag548.xml"/><Relationship Id="rId1" Type="http://schemas.openxmlformats.org/officeDocument/2006/relationships/tags" Target="../tags/tag5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55.xml"/><Relationship Id="rId8" Type="http://schemas.openxmlformats.org/officeDocument/2006/relationships/tags" Target="../tags/tag554.xml"/><Relationship Id="rId7" Type="http://schemas.openxmlformats.org/officeDocument/2006/relationships/image" Target="../media/image44.jpeg"/><Relationship Id="rId6" Type="http://schemas.openxmlformats.org/officeDocument/2006/relationships/tags" Target="../tags/tag553.xml"/><Relationship Id="rId5" Type="http://schemas.openxmlformats.org/officeDocument/2006/relationships/tags" Target="../tags/tag552.xml"/><Relationship Id="rId4" Type="http://schemas.openxmlformats.org/officeDocument/2006/relationships/tags" Target="../tags/tag551.xml"/><Relationship Id="rId3" Type="http://schemas.openxmlformats.org/officeDocument/2006/relationships/image" Target="../media/image43.jpeg"/><Relationship Id="rId2" Type="http://schemas.openxmlformats.org/officeDocument/2006/relationships/tags" Target="../tags/tag550.xml"/><Relationship Id="rId11" Type="http://schemas.openxmlformats.org/officeDocument/2006/relationships/slideLayout" Target="../slideLayouts/slideLayout19.xml"/><Relationship Id="rId10" Type="http://schemas.openxmlformats.org/officeDocument/2006/relationships/tags" Target="../tags/tag556.xml"/><Relationship Id="rId1" Type="http://schemas.openxmlformats.org/officeDocument/2006/relationships/tags" Target="../tags/tag54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tags" Target="../tags/tag55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Relationship Id="rId3" Type="http://schemas.openxmlformats.org/officeDocument/2006/relationships/image" Target="../media/image45.jpeg"/><Relationship Id="rId2" Type="http://schemas.openxmlformats.org/officeDocument/2006/relationships/tags" Target="../tags/tag561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56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jpeg"/><Relationship Id="rId8" Type="http://schemas.openxmlformats.org/officeDocument/2006/relationships/tags" Target="../tags/tag574.xml"/><Relationship Id="rId7" Type="http://schemas.openxmlformats.org/officeDocument/2006/relationships/tags" Target="../tags/tag573.x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4" Type="http://schemas.openxmlformats.org/officeDocument/2006/relationships/image" Target="../media/image46.jpeg"/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577.xml"/><Relationship Id="rId11" Type="http://schemas.openxmlformats.org/officeDocument/2006/relationships/tags" Target="../tags/tag576.xml"/><Relationship Id="rId10" Type="http://schemas.openxmlformats.org/officeDocument/2006/relationships/tags" Target="../tags/tag575.xml"/><Relationship Id="rId1" Type="http://schemas.openxmlformats.org/officeDocument/2006/relationships/tags" Target="../tags/tag56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85.xml"/><Relationship Id="rId8" Type="http://schemas.openxmlformats.org/officeDocument/2006/relationships/tags" Target="../tags/tag584.xml"/><Relationship Id="rId7" Type="http://schemas.openxmlformats.org/officeDocument/2006/relationships/tags" Target="../tags/tag583.xml"/><Relationship Id="rId6" Type="http://schemas.openxmlformats.org/officeDocument/2006/relationships/tags" Target="../tags/tag582.xml"/><Relationship Id="rId5" Type="http://schemas.openxmlformats.org/officeDocument/2006/relationships/tags" Target="../tags/tag581.xml"/><Relationship Id="rId4" Type="http://schemas.openxmlformats.org/officeDocument/2006/relationships/tags" Target="../tags/tag580.xml"/><Relationship Id="rId3" Type="http://schemas.openxmlformats.org/officeDocument/2006/relationships/image" Target="../media/image48.jpeg"/><Relationship Id="rId2" Type="http://schemas.openxmlformats.org/officeDocument/2006/relationships/tags" Target="../tags/tag579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586.xml"/><Relationship Id="rId1" Type="http://schemas.openxmlformats.org/officeDocument/2006/relationships/tags" Target="../tags/tag57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20.xml"/><Relationship Id="rId8" Type="http://schemas.openxmlformats.org/officeDocument/2006/relationships/tags" Target="../tags/tag419.xml"/><Relationship Id="rId7" Type="http://schemas.openxmlformats.org/officeDocument/2006/relationships/tags" Target="../tags/tag418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Relationship Id="rId3" Type="http://schemas.openxmlformats.org/officeDocument/2006/relationships/tags" Target="../tags/tag414.xml"/><Relationship Id="rId2" Type="http://schemas.openxmlformats.org/officeDocument/2006/relationships/tags" Target="../tags/tag413.xml"/><Relationship Id="rId19" Type="http://schemas.openxmlformats.org/officeDocument/2006/relationships/slideLayout" Target="../slideLayouts/slideLayout30.xml"/><Relationship Id="rId18" Type="http://schemas.openxmlformats.org/officeDocument/2006/relationships/tags" Target="../tags/tag429.xml"/><Relationship Id="rId17" Type="http://schemas.openxmlformats.org/officeDocument/2006/relationships/tags" Target="../tags/tag428.xml"/><Relationship Id="rId16" Type="http://schemas.openxmlformats.org/officeDocument/2006/relationships/tags" Target="../tags/tag427.xml"/><Relationship Id="rId15" Type="http://schemas.openxmlformats.org/officeDocument/2006/relationships/tags" Target="../tags/tag426.xml"/><Relationship Id="rId14" Type="http://schemas.openxmlformats.org/officeDocument/2006/relationships/tags" Target="../tags/tag425.xml"/><Relationship Id="rId13" Type="http://schemas.openxmlformats.org/officeDocument/2006/relationships/tags" Target="../tags/tag424.xml"/><Relationship Id="rId12" Type="http://schemas.openxmlformats.org/officeDocument/2006/relationships/tags" Target="../tags/tag423.xml"/><Relationship Id="rId11" Type="http://schemas.openxmlformats.org/officeDocument/2006/relationships/tags" Target="../tags/tag422.xml"/><Relationship Id="rId10" Type="http://schemas.openxmlformats.org/officeDocument/2006/relationships/tags" Target="../tags/tag421.xml"/><Relationship Id="rId1" Type="http://schemas.openxmlformats.org/officeDocument/2006/relationships/tags" Target="../tags/tag41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tags" Target="../tags/tag591.xml"/><Relationship Id="rId5" Type="http://schemas.openxmlformats.org/officeDocument/2006/relationships/tags" Target="../tags/tag590.xml"/><Relationship Id="rId4" Type="http://schemas.openxmlformats.org/officeDocument/2006/relationships/tags" Target="../tags/tag589.xml"/><Relationship Id="rId3" Type="http://schemas.openxmlformats.org/officeDocument/2006/relationships/image" Target="../media/image49.jpeg"/><Relationship Id="rId2" Type="http://schemas.openxmlformats.org/officeDocument/2006/relationships/tags" Target="../tags/tag588.xml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595.xml"/><Relationship Id="rId1" Type="http://schemas.openxmlformats.org/officeDocument/2006/relationships/tags" Target="../tags/tag58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598.xml"/><Relationship Id="rId2" Type="http://schemas.openxmlformats.org/officeDocument/2006/relationships/tags" Target="../tags/tag597.xml"/><Relationship Id="rId1" Type="http://schemas.openxmlformats.org/officeDocument/2006/relationships/tags" Target="../tags/tag59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607.xml"/><Relationship Id="rId8" Type="http://schemas.openxmlformats.org/officeDocument/2006/relationships/tags" Target="../tags/tag606.xml"/><Relationship Id="rId7" Type="http://schemas.openxmlformats.org/officeDocument/2006/relationships/tags" Target="../tags/tag605.xml"/><Relationship Id="rId6" Type="http://schemas.openxmlformats.org/officeDocument/2006/relationships/tags" Target="../tags/tag604.xml"/><Relationship Id="rId5" Type="http://schemas.openxmlformats.org/officeDocument/2006/relationships/tags" Target="../tags/tag603.xml"/><Relationship Id="rId4" Type="http://schemas.openxmlformats.org/officeDocument/2006/relationships/tags" Target="../tags/tag602.xml"/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612.xml"/><Relationship Id="rId13" Type="http://schemas.openxmlformats.org/officeDocument/2006/relationships/tags" Target="../tags/tag611.xml"/><Relationship Id="rId12" Type="http://schemas.openxmlformats.org/officeDocument/2006/relationships/tags" Target="../tags/tag610.xml"/><Relationship Id="rId11" Type="http://schemas.openxmlformats.org/officeDocument/2006/relationships/tags" Target="../tags/tag609.xml"/><Relationship Id="rId10" Type="http://schemas.openxmlformats.org/officeDocument/2006/relationships/tags" Target="../tags/tag608.xml"/><Relationship Id="rId1" Type="http://schemas.openxmlformats.org/officeDocument/2006/relationships/tags" Target="../tags/tag59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jpeg"/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tags" Target="../tags/tag616.xml"/><Relationship Id="rId3" Type="http://schemas.openxmlformats.org/officeDocument/2006/relationships/tags" Target="../tags/tag615.xml"/><Relationship Id="rId23" Type="http://schemas.openxmlformats.org/officeDocument/2006/relationships/slideLayout" Target="../slideLayouts/slideLayout13.xml"/><Relationship Id="rId22" Type="http://schemas.openxmlformats.org/officeDocument/2006/relationships/tags" Target="../tags/tag631.xml"/><Relationship Id="rId21" Type="http://schemas.openxmlformats.org/officeDocument/2006/relationships/tags" Target="../tags/tag630.xml"/><Relationship Id="rId20" Type="http://schemas.openxmlformats.org/officeDocument/2006/relationships/tags" Target="../tags/tag629.xml"/><Relationship Id="rId2" Type="http://schemas.openxmlformats.org/officeDocument/2006/relationships/tags" Target="../tags/tag614.xml"/><Relationship Id="rId19" Type="http://schemas.openxmlformats.org/officeDocument/2006/relationships/image" Target="../media/image52.jpeg"/><Relationship Id="rId18" Type="http://schemas.openxmlformats.org/officeDocument/2006/relationships/tags" Target="../tags/tag628.xml"/><Relationship Id="rId17" Type="http://schemas.openxmlformats.org/officeDocument/2006/relationships/tags" Target="../tags/tag627.xml"/><Relationship Id="rId16" Type="http://schemas.openxmlformats.org/officeDocument/2006/relationships/tags" Target="../tags/tag626.xml"/><Relationship Id="rId15" Type="http://schemas.openxmlformats.org/officeDocument/2006/relationships/tags" Target="../tags/tag625.xml"/><Relationship Id="rId14" Type="http://schemas.openxmlformats.org/officeDocument/2006/relationships/image" Target="../media/image51.jpeg"/><Relationship Id="rId13" Type="http://schemas.openxmlformats.org/officeDocument/2006/relationships/tags" Target="../tags/tag624.xml"/><Relationship Id="rId12" Type="http://schemas.openxmlformats.org/officeDocument/2006/relationships/tags" Target="../tags/tag623.xml"/><Relationship Id="rId11" Type="http://schemas.openxmlformats.org/officeDocument/2006/relationships/tags" Target="../tags/tag622.xml"/><Relationship Id="rId10" Type="http://schemas.openxmlformats.org/officeDocument/2006/relationships/tags" Target="../tags/tag621.xml"/><Relationship Id="rId1" Type="http://schemas.openxmlformats.org/officeDocument/2006/relationships/tags" Target="../tags/tag613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639.xml"/><Relationship Id="rId8" Type="http://schemas.openxmlformats.org/officeDocument/2006/relationships/tags" Target="../tags/tag638.xml"/><Relationship Id="rId7" Type="http://schemas.openxmlformats.org/officeDocument/2006/relationships/tags" Target="../tags/tag637.xml"/><Relationship Id="rId6" Type="http://schemas.openxmlformats.org/officeDocument/2006/relationships/tags" Target="../tags/tag636.xml"/><Relationship Id="rId5" Type="http://schemas.openxmlformats.org/officeDocument/2006/relationships/tags" Target="../tags/tag635.xml"/><Relationship Id="rId4" Type="http://schemas.openxmlformats.org/officeDocument/2006/relationships/tags" Target="../tags/tag634.xml"/><Relationship Id="rId3" Type="http://schemas.openxmlformats.org/officeDocument/2006/relationships/image" Target="../media/image53.jpeg"/><Relationship Id="rId2" Type="http://schemas.openxmlformats.org/officeDocument/2006/relationships/tags" Target="../tags/tag633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640.xml"/><Relationship Id="rId1" Type="http://schemas.openxmlformats.org/officeDocument/2006/relationships/tags" Target="../tags/tag63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tags" Target="../tags/tag439.xml"/><Relationship Id="rId7" Type="http://schemas.openxmlformats.org/officeDocument/2006/relationships/tags" Target="../tags/tag438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image" Target="../media/image27.jpeg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8" Type="http://schemas.openxmlformats.org/officeDocument/2006/relationships/slideLayout" Target="../slideLayouts/slideLayout28.xml"/><Relationship Id="rId17" Type="http://schemas.openxmlformats.org/officeDocument/2006/relationships/tags" Target="../tags/tag446.xml"/><Relationship Id="rId16" Type="http://schemas.openxmlformats.org/officeDocument/2006/relationships/tags" Target="../tags/tag445.xml"/><Relationship Id="rId15" Type="http://schemas.openxmlformats.org/officeDocument/2006/relationships/tags" Target="../tags/tag444.xml"/><Relationship Id="rId14" Type="http://schemas.openxmlformats.org/officeDocument/2006/relationships/image" Target="../media/image29.jpeg"/><Relationship Id="rId13" Type="http://schemas.openxmlformats.org/officeDocument/2006/relationships/tags" Target="../tags/tag443.xml"/><Relationship Id="rId12" Type="http://schemas.openxmlformats.org/officeDocument/2006/relationships/tags" Target="../tags/tag442.xml"/><Relationship Id="rId11" Type="http://schemas.openxmlformats.org/officeDocument/2006/relationships/tags" Target="../tags/tag441.xml"/><Relationship Id="rId10" Type="http://schemas.openxmlformats.org/officeDocument/2006/relationships/tags" Target="../tags/tag440.xml"/><Relationship Id="rId1" Type="http://schemas.openxmlformats.org/officeDocument/2006/relationships/tags" Target="../tags/tag43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53.xml"/><Relationship Id="rId8" Type="http://schemas.openxmlformats.org/officeDocument/2006/relationships/tags" Target="../tags/tag452.xml"/><Relationship Id="rId7" Type="http://schemas.openxmlformats.org/officeDocument/2006/relationships/image" Target="../media/image31.jpeg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4" Type="http://schemas.openxmlformats.org/officeDocument/2006/relationships/tags" Target="../tags/tag449.xml"/><Relationship Id="rId3" Type="http://schemas.openxmlformats.org/officeDocument/2006/relationships/image" Target="../media/image30.jpeg"/><Relationship Id="rId2" Type="http://schemas.openxmlformats.org/officeDocument/2006/relationships/tags" Target="../tags/tag448.xml"/><Relationship Id="rId19" Type="http://schemas.openxmlformats.org/officeDocument/2006/relationships/slideLayout" Target="../slideLayouts/slideLayout27.xml"/><Relationship Id="rId18" Type="http://schemas.openxmlformats.org/officeDocument/2006/relationships/tags" Target="../tags/tag460.xml"/><Relationship Id="rId17" Type="http://schemas.openxmlformats.org/officeDocument/2006/relationships/tags" Target="../tags/tag459.xml"/><Relationship Id="rId16" Type="http://schemas.openxmlformats.org/officeDocument/2006/relationships/tags" Target="../tags/tag458.xml"/><Relationship Id="rId15" Type="http://schemas.openxmlformats.org/officeDocument/2006/relationships/image" Target="../media/image33.jpeg"/><Relationship Id="rId14" Type="http://schemas.openxmlformats.org/officeDocument/2006/relationships/tags" Target="../tags/tag457.xml"/><Relationship Id="rId13" Type="http://schemas.openxmlformats.org/officeDocument/2006/relationships/tags" Target="../tags/tag456.xml"/><Relationship Id="rId12" Type="http://schemas.openxmlformats.org/officeDocument/2006/relationships/tags" Target="../tags/tag455.xml"/><Relationship Id="rId11" Type="http://schemas.openxmlformats.org/officeDocument/2006/relationships/image" Target="../media/image32.jpeg"/><Relationship Id="rId10" Type="http://schemas.openxmlformats.org/officeDocument/2006/relationships/tags" Target="../tags/tag454.xml"/><Relationship Id="rId1" Type="http://schemas.openxmlformats.org/officeDocument/2006/relationships/tags" Target="../tags/tag44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image" Target="../media/image34.jpeg"/><Relationship Id="rId2" Type="http://schemas.openxmlformats.org/officeDocument/2006/relationships/tags" Target="../tags/tag465.xml"/><Relationship Id="rId14" Type="http://schemas.openxmlformats.org/officeDocument/2006/relationships/slideLayout" Target="../slideLayouts/slideLayout26.xml"/><Relationship Id="rId13" Type="http://schemas.openxmlformats.org/officeDocument/2006/relationships/tags" Target="../tags/tag475.xml"/><Relationship Id="rId12" Type="http://schemas.openxmlformats.org/officeDocument/2006/relationships/tags" Target="../tags/tag474.xml"/><Relationship Id="rId11" Type="http://schemas.openxmlformats.org/officeDocument/2006/relationships/tags" Target="../tags/tag473.xml"/><Relationship Id="rId10" Type="http://schemas.openxmlformats.org/officeDocument/2006/relationships/tags" Target="../tags/tag472.xml"/><Relationship Id="rId1" Type="http://schemas.openxmlformats.org/officeDocument/2006/relationships/tags" Target="../tags/tag46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83.xml"/><Relationship Id="rId8" Type="http://schemas.openxmlformats.org/officeDocument/2006/relationships/tags" Target="../tags/tag482.xml"/><Relationship Id="rId7" Type="http://schemas.openxmlformats.org/officeDocument/2006/relationships/tags" Target="../tags/tag481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3" Type="http://schemas.openxmlformats.org/officeDocument/2006/relationships/image" Target="../media/image35.jpeg"/><Relationship Id="rId2" Type="http://schemas.openxmlformats.org/officeDocument/2006/relationships/tags" Target="../tags/tag477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484.xml"/><Relationship Id="rId1" Type="http://schemas.openxmlformats.org/officeDocument/2006/relationships/tags" Target="../tags/tag47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92.xml"/><Relationship Id="rId8" Type="http://schemas.openxmlformats.org/officeDocument/2006/relationships/tags" Target="../tags/tag491.xml"/><Relationship Id="rId7" Type="http://schemas.openxmlformats.org/officeDocument/2006/relationships/tags" Target="../tags/tag490.xml"/><Relationship Id="rId6" Type="http://schemas.openxmlformats.org/officeDocument/2006/relationships/tags" Target="../tags/tag489.xml"/><Relationship Id="rId5" Type="http://schemas.openxmlformats.org/officeDocument/2006/relationships/tags" Target="../tags/tag488.xml"/><Relationship Id="rId4" Type="http://schemas.openxmlformats.org/officeDocument/2006/relationships/tags" Target="../tags/tag487.xml"/><Relationship Id="rId3" Type="http://schemas.openxmlformats.org/officeDocument/2006/relationships/image" Target="../media/image36.jpeg"/><Relationship Id="rId2" Type="http://schemas.openxmlformats.org/officeDocument/2006/relationships/tags" Target="../tags/tag486.xml"/><Relationship Id="rId14" Type="http://schemas.openxmlformats.org/officeDocument/2006/relationships/slideLayout" Target="../slideLayouts/slideLayout24.xml"/><Relationship Id="rId13" Type="http://schemas.openxmlformats.org/officeDocument/2006/relationships/tags" Target="../tags/tag496.xml"/><Relationship Id="rId12" Type="http://schemas.openxmlformats.org/officeDocument/2006/relationships/tags" Target="../tags/tag495.xml"/><Relationship Id="rId11" Type="http://schemas.openxmlformats.org/officeDocument/2006/relationships/tags" Target="../tags/tag494.xml"/><Relationship Id="rId10" Type="http://schemas.openxmlformats.org/officeDocument/2006/relationships/tags" Target="../tags/tag493.xml"/><Relationship Id="rId1" Type="http://schemas.openxmlformats.org/officeDocument/2006/relationships/tags" Target="../tags/tag4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第一讲</a:t>
            </a:r>
            <a:endParaRPr lang="zh-CN" altLang="en-US" sz="4000" dirty="0"/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>
          <a:xfrm>
            <a:off x="1903730" y="3070225"/>
            <a:ext cx="8384540" cy="1298575"/>
          </a:xfrm>
        </p:spPr>
        <p:txBody>
          <a:bodyPr>
            <a:normAutofit/>
          </a:bodyPr>
          <a:lstStyle/>
          <a:p>
            <a:r>
              <a:rPr lang="zh-CN" altLang="en-US" sz="3200"/>
              <a:t>皋陶与神明裁判：中国早期司法形态的演变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神明裁判的运作方式及其社会背景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zh-CN" altLang="en-US"/>
              <a:t>03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历史背景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" name="内容占位符 2" descr="100317b5-9212-11f0-825b-76d152e376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65" b="65"/>
          <a:stretch>
            <a:fillRect/>
          </a:stretch>
        </p:blipFill>
        <p:spPr>
          <a:xfrm>
            <a:off x="609600" y="1524000"/>
            <a:ext cx="10972800" cy="2540000"/>
          </a:xfrm>
          <a:custGeom>
            <a:av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avLst>
            <a:gdLst>
              <a:gd name="connisteX0-1" fmla="*/ 0 w 10972800"/>
              <a:gd name="connsiteY0-2" fmla="*/ 203200 h 2540000"/>
              <a:gd name="connisteX1-3" fmla="*/ 203200 w 10972800"/>
              <a:gd name="connsiteY1-4" fmla="*/ 0 h 2540000"/>
              <a:gd name="connisteX2-5" fmla="*/ 10769600 w 10972800"/>
              <a:gd name="connsiteY2-6" fmla="*/ 0 h 2540000"/>
              <a:gd name="connisteX3-7" fmla="*/ 10972800 w 10972800"/>
              <a:gd name="connsiteY3-8" fmla="*/ 203200 h 2540000"/>
              <a:gd name="connisteX4-9" fmla="*/ 10972800 w 10972800"/>
              <a:gd name="connsiteY4-10" fmla="*/ 2336800 h 2540000"/>
              <a:gd name="connisteX5-11" fmla="*/ 10769600 w 10972800"/>
              <a:gd name="connsiteY5-12" fmla="*/ 2540000 h 2540000"/>
              <a:gd name="connisteX6-13" fmla="*/ 203200 w 10972800"/>
              <a:gd name="connsiteY6-14" fmla="*/ 2540000 h 2540000"/>
              <a:gd name="connisteX7-15" fmla="*/ 0 w 10972800"/>
              <a:gd name="connsiteY7-16" fmla="*/ 2336800 h 2540000"/>
              <a:gd name="connisteX8-17" fmla="*/ 0 w 10972800"/>
              <a:gd name="connsiteY8-1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  <a:cxn ang="0">
                <a:pos x="connisteX7-15" y="connsiteY7-16"/>
              </a:cxn>
              <a:cxn ang="0">
                <a:pos x="connisteX8-17" y="connsiteY8-18"/>
              </a:cxn>
            </a:cxnLst>
            <a:rect l="0" t="0" r="0" b="0"/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  <a:prstDash val="sysDash"/>
          </a:ln>
        </p:spPr>
      </p:pic>
      <p:sp>
        <p:nvSpPr>
          <p:cNvPr id="16" name="装饰  2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8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4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762000" y="4521200"/>
            <a:ext cx="3098800" cy="4064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社会秩序未依赖成文法</a:t>
            </a:r>
            <a:endParaRPr lang="zh-CN" altLang="en-US"/>
          </a:p>
        </p:txBody>
      </p:sp>
      <p:sp>
        <p:nvSpPr>
          <p:cNvPr id="18" name="文本占位符 5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762000" y="5029200"/>
            <a:ext cx="3098800" cy="121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在部落联盟向国家过渡时期，社会秩序尚未完全依靠成文法来维持，需要其他方式来保障社会稳定。</a:t>
            </a:r>
            <a:endParaRPr lang="zh-CN" altLang="en-US"/>
          </a:p>
        </p:txBody>
      </p:sp>
      <p:sp>
        <p:nvSpPr>
          <p:cNvPr id="19" name="装饰  5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44704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8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7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4622800" y="4521200"/>
            <a:ext cx="3098800" cy="4064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 fontScale="90000"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权力结构：神权王权合一</a:t>
            </a:r>
            <a:endParaRPr lang="zh-CN" altLang="en-US"/>
          </a:p>
        </p:txBody>
      </p:sp>
      <p:sp>
        <p:nvSpPr>
          <p:cNvPr id="21" name="文本占位符 8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4622800" y="5029200"/>
            <a:ext cx="3098800" cy="121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早期部落社会权力高度集中于首领，神权与王权紧密结合，如商代甲骨文中大量占卜记录，统治者常借此获取决策依据。</a:t>
            </a:r>
            <a:endParaRPr lang="zh-CN" altLang="en-US"/>
          </a:p>
        </p:txBody>
      </p:sp>
      <p:sp>
        <p:nvSpPr>
          <p:cNvPr id="22" name="装饰  8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83312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8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10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8483600" y="4521200"/>
            <a:ext cx="3098800" cy="4064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法律未成文化</a:t>
            </a:r>
            <a:endParaRPr lang="zh-CN" altLang="en-US"/>
          </a:p>
        </p:txBody>
      </p:sp>
      <p:sp>
        <p:nvSpPr>
          <p:cNvPr id="24" name="文本占位符 11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8483600" y="5029200"/>
            <a:ext cx="3098800" cy="121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因缺乏文字记录，法律主要靠习惯法和口耳相传，通过神意裁决获得权威性，神明裁判成为解决争议重要手段。</a:t>
            </a:r>
            <a:endParaRPr lang="zh-CN" altLang="en-US"/>
          </a:p>
        </p:txBody>
      </p:sp>
    </p:spTree>
    <p:custDataLst>
      <p:tags r:id="rId1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裁判方式 - 獬豸裁判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f10fd855-9213-11f0-b6b8-4690a42291ca"/>
          <p:cNvPicPr>
            <a:picLocks noGrp="1"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68" b="68"/>
          <a:stretch>
            <a:fillRect/>
          </a:stretch>
        </p:blipFill>
        <p:spPr>
          <a:xfrm>
            <a:off x="6096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獬豸的特点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獬豸是传说中的独角神兽，能识善恶、辨曲直，是早期“神明裁判”的象征。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f10fd975-9213-11f0-b6b8-4690a42291ca"/>
          <p:cNvPicPr>
            <a:picLocks noGrp="1"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68" b="68"/>
          <a:stretch>
            <a:fillRect/>
          </a:stretch>
        </p:blipFill>
        <p:spPr>
          <a:xfrm>
            <a:off x="43688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/>
              <a:t>审判方式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zh-CN" altLang="en-US"/>
              <a:t>皋陶借助獬豸进行审判，獬豸触者即为有罪。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f10fd80c-9213-11f0-b6b8-4690a42291ca"/>
          <p:cNvPicPr>
            <a:picLocks noGrp="1"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68" b="68"/>
          <a:stretch>
            <a:fillRect/>
          </a:stretch>
        </p:blipFill>
        <p:spPr>
          <a:xfrm>
            <a:off x="81280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zh-CN" altLang="en-US"/>
              <a:t>方式优势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zh-CN" altLang="en-US"/>
              <a:t>这种方式增强了裁决的权威性，减少了人为干预的可能性。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裁判方式 - 占卜与宣誓</a:t>
            </a:r>
            <a:endParaRPr lang="zh-CN" altLang="en-US"/>
          </a:p>
        </p:txBody>
      </p:sp>
      <p:pic>
        <p:nvPicPr>
          <p:cNvPr id="3" name="内容占位符 2" descr="f0e444ae-9213-11f0-9b4f-6e2464289d50"/>
          <p:cNvPicPr>
            <a:picLocks noGrp="1"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35" r="35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486400 w 5486400"/>
              <a:gd name="connsiteY2" fmla="*/ 0 h 4724400"/>
              <a:gd name="connisteX3" fmla="*/ 5486400 w 5486400"/>
              <a:gd name="connsiteY3" fmla="*/ 4724400 h 4724400"/>
              <a:gd name="connisteX4" fmla="*/ 203200 w 5486400"/>
              <a:gd name="connsiteY4" fmla="*/ 4724400 h 4724400"/>
              <a:gd name="connisteX5" fmla="*/ 0 w 5486400"/>
              <a:gd name="connsiteY5" fmla="*/ 4521200 h 4724400"/>
              <a:gd name="connisteX6" fmla="*/ 0 w 5486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486400" y="0"/>
                </a:lnTo>
                <a:lnTo>
                  <a:pt x="5486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判断是非的方式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通过占卜（如龟甲、蓍草）或对神宣誓等方式判断是非。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占卜结果的作用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在重大案件中，占卜结果常被视为神意的直接体现，例如在一些部落的重大决策审判中，占卜结果决定嫌疑人是否有罪。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裁判方式 - 水火考验</a:t>
            </a:r>
            <a:endParaRPr lang="zh-CN" altLang="en-US"/>
          </a:p>
        </p:txBody>
      </p:sp>
      <p:pic>
        <p:nvPicPr>
          <p:cNvPr id="3" name="内容占位符 2" descr="f0b3ab93-9213-11f0-9aae-9ee242200285"/>
          <p:cNvPicPr>
            <a:picLocks noGrp="1"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45" b="45"/>
          <a:stretch>
            <a:fillRect/>
          </a:stretch>
        </p:blipFill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水火考验方式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包括“沸水取物”“赤脚走火”等，以身体是否受伤作为有罪无罪的依据。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威慑力和可信度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在当时的社会环境中，这种方法虽看似荒诞，但具有一定的威慑力和可信度，能在一定程度上约束人们的行为。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神明裁判的合理性及其局限</a:t>
            </a:r>
            <a:endParaRPr lang="zh-CN" altLang="en-US"/>
          </a:p>
        </p:txBody>
      </p:sp>
      <p:pic>
        <p:nvPicPr>
          <p:cNvPr id="3" name="内容占位符 2" descr="f13a14f9-9213-11f0-9b4f-6e2464289d50"/>
          <p:cNvPicPr>
            <a:picLocks noGrp="1"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108" r="108"/>
          <a:stretch>
            <a:fillRect/>
          </a:stretch>
        </p:blipFill>
        <p:spPr>
          <a:xfrm>
            <a:off x="6096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438400 h 2641600"/>
              <a:gd name="connisteX5" fmla="*/ 5130800 w 5334000"/>
              <a:gd name="connsiteY5" fmla="*/ 2641600 h 2641600"/>
              <a:gd name="connisteX6" fmla="*/ 203200 w 5334000"/>
              <a:gd name="connsiteY6" fmla="*/ 2641600 h 2641600"/>
              <a:gd name="connisteX7" fmla="*/ 0 w 5334000"/>
              <a:gd name="connsiteY7" fmla="*/ 2438400 h 2641600"/>
              <a:gd name="connisteX8" fmla="*/ 0 w 53340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438400"/>
                </a:lnTo>
                <a:cubicBezTo>
                  <a:pt x="5334000" y="2550624"/>
                  <a:pt x="5243024" y="2641600"/>
                  <a:pt x="51308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合理性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在缺乏证据技术的时代，神判提供了“决疑”机制，借助神威增强裁决权威性，有利于判决执行，维护了部落社会的秩序稳定。</a:t>
            </a:r>
            <a:endParaRPr lang="zh-CN" altLang="en-US"/>
          </a:p>
        </p:txBody>
      </p:sp>
      <p:pic>
        <p:nvPicPr>
          <p:cNvPr id="6" name="内容占位符 5" descr="f13a1479-9213-11f0-9b4f-6e2464289d50"/>
          <p:cNvPicPr>
            <a:picLocks noGrp="1" noChangeAspect="1"/>
          </p:cNvPicPr>
          <p:nvPr>
            <p:ph idx="16391"/>
            <p:custDataLst>
              <p:tags r:id="rId6"/>
            </p:custDataLst>
          </p:nvPr>
        </p:nvPicPr>
        <p:blipFill>
          <a:blip r:embed="rId7"/>
          <a:srcRect l="108" r="108"/>
          <a:stretch>
            <a:fillRect/>
          </a:stretch>
        </p:blipFill>
        <p:spPr>
          <a:xfrm>
            <a:off x="62484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438400 h 2641600"/>
              <a:gd name="connisteX5" fmla="*/ 5130800 w 5334000"/>
              <a:gd name="connsiteY5" fmla="*/ 2641600 h 2641600"/>
              <a:gd name="connisteX6" fmla="*/ 203200 w 5334000"/>
              <a:gd name="connsiteY6" fmla="*/ 2641600 h 2641600"/>
              <a:gd name="connisteX7" fmla="*/ 0 w 5334000"/>
              <a:gd name="connsiteY7" fmla="*/ 2438400 h 2641600"/>
              <a:gd name="connisteX8" fmla="*/ 0 w 53340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438400"/>
                </a:lnTo>
                <a:cubicBezTo>
                  <a:pt x="5334000" y="2550624"/>
                  <a:pt x="5243024" y="2641600"/>
                  <a:pt x="51308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局限性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主观性强，易受操纵；结果不可预测，缺乏公正保障；随着社会复杂化，其效率低下、不具普适性的问题日益突出。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神明裁判的消亡与司法理性化的兴起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zh-CN" altLang="en-US"/>
              <a:t>04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国家权力集中与成文法出现</a:t>
            </a:r>
            <a:endParaRPr lang="zh-CN" altLang="en-US"/>
          </a:p>
        </p:txBody>
      </p:sp>
      <p:pic>
        <p:nvPicPr>
          <p:cNvPr id="3" name="内容占位符 2" descr="f140cde3-9213-11f0-9b4f-6e2464289d50"/>
          <p:cNvPicPr>
            <a:picLocks noGrp="1"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35" r="35"/>
          <a:stretch>
            <a:fillRect/>
          </a:stretch>
        </p:blipFill>
        <p:spPr>
          <a:xfrm>
            <a:off x="6096000" y="1524000"/>
            <a:ext cx="5486400" cy="4724400"/>
          </a:xfrm>
          <a:custGeom>
            <a:avLst/>
            <a:gdLst>
              <a:gd name="connisteX0" fmla="*/ 0 w 5486400"/>
              <a:gd name="connsiteY0" fmla="*/ 0 h 4724400"/>
              <a:gd name="connisteX1" fmla="*/ 5283200 w 5486400"/>
              <a:gd name="connsiteY1" fmla="*/ 0 h 4724400"/>
              <a:gd name="connisteX2" fmla="*/ 5486400 w 5486400"/>
              <a:gd name="connsiteY2" fmla="*/ 203200 h 4724400"/>
              <a:gd name="connisteX3" fmla="*/ 5486400 w 5486400"/>
              <a:gd name="connsiteY3" fmla="*/ 4521200 h 4724400"/>
              <a:gd name="connisteX4" fmla="*/ 5283200 w 5486400"/>
              <a:gd name="connsiteY4" fmla="*/ 4724400 h 4724400"/>
              <a:gd name="connisteX5" fmla="*/ 0 w 5486400"/>
              <a:gd name="connsiteY5" fmla="*/ 4724400 h 4724400"/>
              <a:gd name="connisteX6" fmla="*/ 0 w 5486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5486400" h="4724400">
                <a:moveTo>
                  <a:pt x="0" y="0"/>
                </a:move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中央集权的加强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随着国家形态逐渐成熟，中央集权不断加强。统治者开始推行统一的法律规范，以维护社会秩序和统治稳定。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《吕刑》的作用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西周时期的《吕刑》明确规定了不同犯罪的刑罚标准，使得司法活动更加规范化。它为司法实践提供了具体的依据，减少了司法的随意性。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儒家思想的影响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f0fbc408-9213-11f0-8923-66864a92edc6"/>
          <p:cNvPicPr>
            <a:picLocks noGrp="1"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5146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“德治”“仁政”思想的影响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儒家提倡“德治”“仁政”，强调人的道德修养和社会教化作用，促使司法从神秘主义转向人文关怀，推动司法从“神意”向“人意”转变。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f0fbc448-9213-11f0-8923-66864a92edc6"/>
          <p:cNvPicPr>
            <a:picLocks noGrp="1"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81534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/>
              <a:t>孔子言论的影响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zh-CN" altLang="en-US"/>
              <a:t>孔子提出“道之以政，齐之以刑，民免而无耻；道之以德，齐之以礼，有耻且格”，直接影响了后世司法理念的发展方向，使司法更注重道德和礼义。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司法专业化与理性化趋势</a:t>
            </a:r>
            <a:endParaRPr lang="zh-CN" altLang="en-US"/>
          </a:p>
        </p:txBody>
      </p:sp>
      <p:pic>
        <p:nvPicPr>
          <p:cNvPr id="3" name="内容占位符 2" descr="f05942d2-9213-11f0-9b4f-6e2464289d50"/>
          <p:cNvPicPr>
            <a:picLocks noGrp="1"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110" b="110"/>
          <a:stretch>
            <a:fillRect/>
          </a:stretch>
        </p:blipFill>
        <p:spPr>
          <a:xfrm>
            <a:off x="609600" y="3403600"/>
            <a:ext cx="10972800" cy="2844800"/>
          </a:xfrm>
          <a:custGeom>
            <a:avLst/>
            <a:gdLst>
              <a:gd name="connisteX0" fmla="*/ 0 w 10972800"/>
              <a:gd name="connsiteY0" fmla="*/ 203200 h 2844800"/>
              <a:gd name="connisteX1" fmla="*/ 203200 w 10972800"/>
              <a:gd name="connsiteY1" fmla="*/ 0 h 2844800"/>
              <a:gd name="connisteX2" fmla="*/ 10769600 w 10972800"/>
              <a:gd name="connsiteY2" fmla="*/ 0 h 2844800"/>
              <a:gd name="connisteX3" fmla="*/ 10972800 w 10972800"/>
              <a:gd name="connsiteY3" fmla="*/ 203200 h 2844800"/>
              <a:gd name="connisteX4" fmla="*/ 10972800 w 10972800"/>
              <a:gd name="connsiteY4" fmla="*/ 2641600 h 2844800"/>
              <a:gd name="connisteX5" fmla="*/ 10769600 w 10972800"/>
              <a:gd name="connsiteY5" fmla="*/ 2844800 h 2844800"/>
              <a:gd name="connisteX6" fmla="*/ 203200 w 10972800"/>
              <a:gd name="connsiteY6" fmla="*/ 2844800 h 2844800"/>
              <a:gd name="connisteX7" fmla="*/ 0 w 10972800"/>
              <a:gd name="connsiteY7" fmla="*/ 2641600 h 2844800"/>
              <a:gd name="connisteX8" fmla="*/ 0 w 10972800"/>
              <a:gd name="connsiteY8" fmla="*/ 2032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0972800" h="2844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41600"/>
                </a:lnTo>
                <a:cubicBezTo>
                  <a:pt x="10972800" y="2753824"/>
                  <a:pt x="10881824" y="2844800"/>
                  <a:pt x="10769600" y="2844800"/>
                </a:cubicBezTo>
                <a:lnTo>
                  <a:pt x="203200" y="2844800"/>
                </a:lnTo>
                <a:cubicBezTo>
                  <a:pt x="90976" y="2844800"/>
                  <a:pt x="0" y="2753824"/>
                  <a:pt x="0" y="2641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司法专业化的发展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>
          <a:xfrm>
            <a:off x="4800600" y="1117600"/>
            <a:ext cx="2751455" cy="1828800"/>
          </a:xfrm>
        </p:spPr>
        <p:txBody>
          <a:bodyPr/>
          <a:lstStyle/>
          <a:p>
            <a:pPr>
              <a:lnSpc>
                <a:spcPct val="155000"/>
              </a:lnSpc>
            </a:pPr>
            <a:r>
              <a:rPr lang="zh-CN" altLang="en-US"/>
              <a:t>司法专业化表现为设官分职、审理程序逐渐规范，如“三刺”“五听”等制度的建立，提高了司法的效率和准确性。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理性精神的觉醒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lstStyle/>
          <a:p>
            <a:pPr>
              <a:lnSpc>
                <a:spcPct val="155000"/>
              </a:lnSpc>
            </a:pPr>
            <a:r>
              <a:rPr lang="zh-CN" altLang="en-US"/>
              <a:t>随着法律知识积累和技术发展，人们对神判的信任逐渐让位于对事实、证据和程序的重视，司法活动越来越注重证据和程序。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sz="2200"/>
              <a:t>皋陶与神明裁判的传说与史实</a:t>
            </a:r>
            <a:endParaRPr lang="zh-CN" altLang="en-US" sz="2200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 sz="2200"/>
              <a:t>案例选择的考虑</a:t>
            </a:r>
            <a:endParaRPr lang="zh-CN" altLang="en-US" sz="2200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神明裁判的运作方式及其社会背景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0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神明裁判的消亡与司法理性化的兴起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17" name="装饰  5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zh-CN" altLang="en-US" sz="2200"/>
              <a:t>神明裁判的现代启示</a:t>
            </a:r>
            <a:endParaRPr lang="zh-CN" altLang="en-US" sz="2200"/>
          </a:p>
        </p:txBody>
      </p:sp>
    </p:spTree>
    <p:custDataLst>
      <p:tags r:id="rId1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历史进步的意义</a:t>
            </a:r>
            <a:endParaRPr lang="zh-CN" altLang="en-US"/>
          </a:p>
        </p:txBody>
      </p:sp>
      <p:pic>
        <p:nvPicPr>
          <p:cNvPr id="3" name="内容占位符 2" descr="f1bdcbee-9213-11f0-9b4f-6e2464289d50"/>
          <p:cNvPicPr>
            <a:picLocks noGrp="1"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66" r="66"/>
          <a:stretch>
            <a:fillRect/>
          </a:stretch>
        </p:blipFill>
        <p:spPr>
          <a:xfrm>
            <a:off x="609600" y="609600"/>
            <a:ext cx="10972800" cy="2692400"/>
          </a:xfrm>
          <a:custGeom>
            <a:avLst/>
            <a:gdLst>
              <a:gd name="connisteX0" fmla="*/ 0 w 10972800"/>
              <a:gd name="connsiteY0" fmla="*/ 203200 h 2692400"/>
              <a:gd name="connisteX1" fmla="*/ 203200 w 10972800"/>
              <a:gd name="connsiteY1" fmla="*/ 0 h 2692400"/>
              <a:gd name="connisteX2" fmla="*/ 10769600 w 10972800"/>
              <a:gd name="connsiteY2" fmla="*/ 0 h 2692400"/>
              <a:gd name="connisteX3" fmla="*/ 10972800 w 10972800"/>
              <a:gd name="connsiteY3" fmla="*/ 203200 h 2692400"/>
              <a:gd name="connisteX4" fmla="*/ 10972800 w 10972800"/>
              <a:gd name="connsiteY4" fmla="*/ 2489200 h 2692400"/>
              <a:gd name="connisteX5" fmla="*/ 10769600 w 10972800"/>
              <a:gd name="connsiteY5" fmla="*/ 2692400 h 2692400"/>
              <a:gd name="connisteX6" fmla="*/ 203200 w 10972800"/>
              <a:gd name="connsiteY6" fmla="*/ 2692400 h 2692400"/>
              <a:gd name="connisteX7" fmla="*/ 0 w 10972800"/>
              <a:gd name="connsiteY7" fmla="*/ 2489200 h 2692400"/>
              <a:gd name="connisteX8" fmla="*/ 0 w 10972800"/>
              <a:gd name="connsiteY8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09728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489200"/>
                </a:lnTo>
                <a:cubicBezTo>
                  <a:pt x="10972800" y="2601424"/>
                  <a:pt x="10881824" y="2692400"/>
                  <a:pt x="107696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司法转变的标志意义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从“神判”到“人判”的转变，标志着中国司法从神秘走向理性、从神意走向人意，这是法制史上的一大飞跃。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文明发展的体现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这一转变不仅是司法技术的进步，更是文明发展的标志。随着文字的发明和成文法的出现，人们逐渐认识到依靠理性而非神秘主义解决问题的重要性。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神明裁判的现代启示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zh-CN" altLang="en-US"/>
              <a:t>05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司法公正的价值基础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借鉴“天理”“公正”精神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当代司法应汲取神明裁判蕴含的“天理”“公正”精神，追求实质正义，避免陷入机械适用法律的形式主义。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避免形式主义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不能仅依据法律条文刻板判案，要深入考量案件实际情况，确保司法结果公正合理。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4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zh-CN" altLang="en-US"/>
              <a:t>兼顾社会伦理和公众情感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zh-CN" altLang="en-US"/>
              <a:t>司法判决不仅要合法，还需契合社会伦理道德，考虑公众情感，增强司法公信力。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司法理性与程序正义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/>
            <p:custDataLst>
              <p:tags r:id="rId2"/>
            </p:custDataLst>
          </p:nvPr>
        </p:nvSpPr>
        <p:spPr/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idx="16393"/>
            <p:custDataLst>
              <p:tags r:id="rId3"/>
            </p:custDataLst>
          </p:nvPr>
        </p:nvSpPr>
        <p:spPr/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内容占位符 17"/>
          <p:cNvSpPr>
            <a:spLocks noGrp="1"/>
          </p:cNvSpPr>
          <p:nvPr>
            <p:ph idx="16394"/>
            <p:custDataLst>
              <p:tags r:id="rId6"/>
            </p:custDataLst>
          </p:nvPr>
        </p:nvSpPr>
        <p:spPr/>
        <p:txBody>
          <a:bodyPr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1" name="装饰  1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6096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8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2" name="图片占位符 3" descr="0fbb2901-9212-11f0-825b-76d152e376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68" b="68"/>
          <a:stretch>
            <a:fillRect/>
          </a:stretch>
        </p:blipFill>
        <p:spPr>
          <a:xfrm>
            <a:off x="609600" y="1524000"/>
            <a:ext cx="3454400" cy="2387600"/>
          </a:xfrm>
          <a:custGeom>
            <a:av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avLst>
            <a:gdLst>
              <a:gd name="connisteX0-1" fmla="*/ 0 w 3454400"/>
              <a:gd name="connsiteY0-2" fmla="*/ 203200 h 2387600"/>
              <a:gd name="connisteX1-3" fmla="*/ 203200 w 3454400"/>
              <a:gd name="connsiteY1-4" fmla="*/ 0 h 2387600"/>
              <a:gd name="connisteX2-5" fmla="*/ 3251200 w 3454400"/>
              <a:gd name="connsiteY2-6" fmla="*/ 0 h 2387600"/>
              <a:gd name="connisteX3-7" fmla="*/ 3454400 w 3454400"/>
              <a:gd name="connsiteY3-8" fmla="*/ 203200 h 2387600"/>
              <a:gd name="connisteX4-9" fmla="*/ 3454400 w 3454400"/>
              <a:gd name="connsiteY4-10" fmla="*/ 2387600 h 2387600"/>
              <a:gd name="connisteX5-11" fmla="*/ 0 w 3454400"/>
              <a:gd name="connsiteY5-12" fmla="*/ 2387600 h 2387600"/>
              <a:gd name="connisteX6-13" fmla="*/ 0 w 3454400"/>
              <a:gd name="connsiteY6-14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</a:cxnLst>
            <a:rect l="0" t="0" r="0" b="0"/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  <a:prstDash val="sysDash"/>
          </a:ln>
        </p:spPr>
      </p:pic>
      <p:sp>
        <p:nvSpPr>
          <p:cNvPr id="23" name="文本占位符 4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914400" y="4216400"/>
            <a:ext cx="2844800" cy="4064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 fontScale="90000"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证据裁判原则的重要性</a:t>
            </a:r>
            <a:endParaRPr lang="zh-CN" altLang="en-US"/>
          </a:p>
        </p:txBody>
      </p:sp>
      <p:sp>
        <p:nvSpPr>
          <p:cNvPr id="24" name="文本占位符 5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914400" y="4724400"/>
            <a:ext cx="2844800" cy="121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在当代法治建设中，证据裁判原则是确保司法公正的基石。如一些冤假错案，往往是因为证据收集、审查不严谨导致误判。</a:t>
            </a:r>
            <a:endParaRPr lang="zh-CN" altLang="en-US"/>
          </a:p>
        </p:txBody>
      </p:sp>
      <p:sp>
        <p:nvSpPr>
          <p:cNvPr id="25" name="装饰  5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8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6" name="图片占位符 25" descr="0fbb2980-9212-11f0-825b-76d152e37610"/>
          <p:cNvPicPr>
            <a:picLocks noGrp="1" noChangeAspect="1"/>
          </p:cNvPicPr>
          <p:nvPr>
            <p:ph type="pic" idx="16395"/>
            <p:custDataLst>
              <p:tags r:id="rId13"/>
            </p:custDataLst>
          </p:nvPr>
        </p:nvPicPr>
        <p:blipFill>
          <a:blip r:embed="rId14"/>
          <a:srcRect t="68" b="68"/>
          <a:stretch>
            <a:fillRect/>
          </a:stretch>
        </p:blipFill>
        <p:spPr>
          <a:xfrm>
            <a:off x="43688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27" name="文本占位符 8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4673600" y="4216400"/>
            <a:ext cx="2844800" cy="4064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/>
              <a:t>程序正义的重要性</a:t>
            </a:r>
            <a:endParaRPr lang="zh-CN" altLang="en-US" sz="2200"/>
          </a:p>
        </p:txBody>
      </p:sp>
      <p:sp>
        <p:nvSpPr>
          <p:cNvPr id="28" name="文本占位符 9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4673600" y="4724400"/>
            <a:ext cx="2844800" cy="121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严格遵守法定程序能保证审判过程公开透明。近年来发生的冤假错案警示我们，忽视程序正义会严重损害司法公信力。</a:t>
            </a:r>
            <a:endParaRPr lang="zh-CN" altLang="en-US"/>
          </a:p>
        </p:txBody>
      </p:sp>
      <p:sp>
        <p:nvSpPr>
          <p:cNvPr id="29" name="装饰  9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81280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8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30" name="图片占位符 11" descr="0fbb2c15-9212-11f0-825b-76d152e3761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t="68" b="68"/>
          <a:stretch>
            <a:fillRect/>
          </a:stretch>
        </p:blipFill>
        <p:spPr>
          <a:xfrm>
            <a:off x="8128000" y="1524000"/>
            <a:ext cx="3454400" cy="2387600"/>
          </a:xfrm>
          <a:custGeom>
            <a:av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avLst>
            <a:gdLst>
              <a:gd name="connisteX0-1" fmla="*/ 0 w 3454400"/>
              <a:gd name="connsiteY0-2" fmla="*/ 203200 h 2387600"/>
              <a:gd name="connisteX1-3" fmla="*/ 203200 w 3454400"/>
              <a:gd name="connsiteY1-4" fmla="*/ 0 h 2387600"/>
              <a:gd name="connisteX2-5" fmla="*/ 3251200 w 3454400"/>
              <a:gd name="connsiteY2-6" fmla="*/ 0 h 2387600"/>
              <a:gd name="connisteX3-7" fmla="*/ 3454400 w 3454400"/>
              <a:gd name="connsiteY3-8" fmla="*/ 203200 h 2387600"/>
              <a:gd name="connisteX4-9" fmla="*/ 3454400 w 3454400"/>
              <a:gd name="connsiteY4-10" fmla="*/ 2387600 h 2387600"/>
              <a:gd name="connisteX5-11" fmla="*/ 0 w 3454400"/>
              <a:gd name="connsiteY5-12" fmla="*/ 2387600 h 2387600"/>
              <a:gd name="connisteX6-13" fmla="*/ 0 w 3454400"/>
              <a:gd name="connsiteY6-14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</a:cxnLst>
            <a:rect l="0" t="0" r="0" b="0"/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  <a:prstDash val="sysDash"/>
          </a:ln>
        </p:spPr>
      </p:pic>
      <p:sp>
        <p:nvSpPr>
          <p:cNvPr id="31" name="文本占位符 12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8432800" y="4216400"/>
            <a:ext cx="2844800" cy="4064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/>
              <a:t>冤假错案的警示</a:t>
            </a:r>
            <a:endParaRPr lang="zh-CN" altLang="en-US" sz="2200"/>
          </a:p>
        </p:txBody>
      </p:sp>
      <p:sp>
        <p:nvSpPr>
          <p:cNvPr id="32" name="文本占位符 13"/>
          <p:cNvSpPr>
            <a:spLocks noGrp="1"/>
          </p:cNvSpPr>
          <p:nvPr>
            <p:custDataLst>
              <p:tags r:id="rId21"/>
            </p:custDataLst>
          </p:nvPr>
        </p:nvSpPr>
        <p:spPr>
          <a:xfrm>
            <a:off x="8432800" y="4724400"/>
            <a:ext cx="2844800" cy="121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冤假错案让我们认识到，杜绝主观臆断和舆论干预，坚持法律至上，重视证据和程序，才能实现司法理性与程序正义。</a:t>
            </a:r>
            <a:endParaRPr lang="zh-CN" altLang="en-US"/>
          </a:p>
        </p:txBody>
      </p:sp>
    </p:spTree>
    <p:custDataLst>
      <p:tags r:id="rId2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传统文化与现代法治的融合</a:t>
            </a:r>
            <a:endParaRPr lang="zh-CN" altLang="en-US"/>
          </a:p>
        </p:txBody>
      </p:sp>
      <p:pic>
        <p:nvPicPr>
          <p:cNvPr id="18" name="内容占位符 17" descr="0ff8b1ae-9212-11f0-9e8c-124989dff0b5"/>
          <p:cNvPicPr>
            <a:picLocks noGrp="1"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35" r="35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9" name="文本占位符 18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6420485" y="1496060"/>
            <a:ext cx="3950335" cy="406400"/>
          </a:xfrm>
        </p:spPr>
        <p:txBody>
          <a:bodyPr>
            <a:noAutofit/>
          </a:bodyPr>
          <a:lstStyle/>
          <a:p>
            <a:r>
              <a:rPr lang="zh-CN" altLang="en-US"/>
              <a:t>皋陶精神和獬豸象征的应用</a:t>
            </a:r>
            <a:endParaRPr lang="zh-CN" altLang="en-US"/>
          </a:p>
        </p:txBody>
      </p:sp>
      <p:sp>
        <p:nvSpPr>
          <p:cNvPr id="20" name="文本占位符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553200" y="2082800"/>
            <a:ext cx="5029200" cy="609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獬豸常被用作法院徽章图案，体现了传统与现代的结合，皋陶精神激励司法人员追求公正。</a:t>
            </a:r>
            <a:endParaRPr lang="zh-CN" altLang="en-US"/>
          </a:p>
        </p:txBody>
      </p:sp>
      <p:sp>
        <p:nvSpPr>
          <p:cNvPr id="21" name="文本占位符 5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553200" y="3302000"/>
            <a:ext cx="5029200" cy="4064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古代“慎刑”思想的参考价值</a:t>
            </a:r>
            <a:endParaRPr lang="zh-CN" altLang="en-US"/>
          </a:p>
        </p:txBody>
      </p:sp>
      <p:sp>
        <p:nvSpPr>
          <p:cNvPr id="22" name="文本占位符 6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6553200" y="3860800"/>
            <a:ext cx="5029200" cy="609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古代“慎刑”思想强调谨慎用刑，可为当前刑事司法改革提供参考，避免过度刑罚，保障人权。</a:t>
            </a:r>
            <a:endParaRPr lang="zh-CN" altLang="en-US"/>
          </a:p>
        </p:txBody>
      </p:sp>
      <p:sp>
        <p:nvSpPr>
          <p:cNvPr id="23" name="文本占位符 7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6553200" y="5080000"/>
            <a:ext cx="5029200" cy="4064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融合传统文化的意义</a:t>
            </a:r>
            <a:endParaRPr lang="zh-CN" altLang="en-US"/>
          </a:p>
        </p:txBody>
      </p:sp>
      <p:sp>
        <p:nvSpPr>
          <p:cNvPr id="24" name="文本占位符 8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6553200" y="5638800"/>
            <a:ext cx="5029200" cy="609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smtClean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smtClean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挖掘传统司法文化中的优秀基因，增强文化自信，为当代法治注入活力，推动现代法治建设。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5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皋陶与神明裁判的传说与史实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皋陶的地位与记载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f11e8b0c-9213-11f0-9e8c-124989dff0b5"/>
          <p:cNvPicPr>
            <a:picLocks noGrp="1"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56" r="56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尊为“法祖”或“狱神”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皋陶是中国古代传说中最早的司法官，被尊为“法祖”或“狱神”，在司法领域具有崇高地位。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f11e8bf5-9213-11f0-9e8c-124989dff0b5"/>
          <p:cNvPicPr>
            <a:picLocks noGrp="1"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56" r="56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 sz="2200"/>
              <a:t>古籍记载情况</a:t>
            </a:r>
            <a:endParaRPr lang="zh-CN" altLang="en-US" sz="220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zh-CN" altLang="en-US"/>
              <a:t>《尚书·舜典》《史记·五帝本纪》等古籍均有关于皋陶的记载，如《尚书·舜典》记载“咎繇作士，五刑有服”。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f11e8cc1-9213-11f0-9e8c-124989dff0b5"/>
          <p:cNvPicPr>
            <a:picLocks noGrp="1"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56" r="56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zh-CN" altLang="en-US" sz="2200"/>
              <a:t>司法体系核心作用</a:t>
            </a:r>
            <a:endParaRPr lang="zh-CN" altLang="en-US" sz="220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zh-CN" altLang="en-US"/>
              <a:t>在尧舜禹时期，皋陶不仅负责制定法律条文，还承担执行和裁决任务，是当时司法体系的核心人物，《史记·五帝本纪》提到他“明于五刑，以弼五教”。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神明裁判的基本形式及其象征意义</a:t>
            </a:r>
            <a:endParaRPr lang="zh-CN" altLang="en-US"/>
          </a:p>
        </p:txBody>
      </p:sp>
      <p:pic>
        <p:nvPicPr>
          <p:cNvPr id="3" name="图片占位符 2" descr="f20509ea-9213-11f0-9aae-9ee242200285"/>
          <p:cNvPicPr>
            <a:picLocks noGrp="1" noChangeAspect="1"/>
          </p:cNvPicPr>
          <p:nvPr>
            <p:ph type="pic" idx="16394"/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神明裁判的概念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神明裁判是在法律尚未成文化、司法制度未成熟的早期社会，依靠神意、神兽、占卜等方式进行裁决的司法形式。</a:t>
            </a:r>
            <a:endParaRPr lang="zh-CN" altLang="en-US"/>
          </a:p>
        </p:txBody>
      </p:sp>
      <p:pic>
        <p:nvPicPr>
          <p:cNvPr id="6" name="图片占位符 5" descr="f2050aea-9213-11f0-9aae-9ee242200285"/>
          <p:cNvPicPr>
            <a:picLocks noGrp="1" noChangeAspect="1"/>
          </p:cNvPicPr>
          <p:nvPr>
            <p:ph type="pic" idx="16395"/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324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反映的时代特征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它反映了古人对“天理”“神意”的敬畏，体现了法律与宗教、道德尚未分离的时代特征。</a:t>
            </a:r>
            <a:endParaRPr lang="zh-CN" altLang="en-US"/>
          </a:p>
        </p:txBody>
      </p:sp>
      <p:pic>
        <p:nvPicPr>
          <p:cNvPr id="9" name="图片占位符 8" descr="f2050c16-9213-11f0-9aae-9ee242200285"/>
          <p:cNvPicPr>
            <a:picLocks noGrp="1" noChangeAspect="1"/>
          </p:cNvPicPr>
          <p:nvPr>
            <p:ph type="pic" idx="16396"/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09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zh-CN" altLang="en-US"/>
              <a:t>著名裁判形式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zh-CN" altLang="en-US"/>
              <a:t>最著名的是“獬豸决狱”，獬豸能辨别善恶并触碰不正直者；此外还有占卜、宣誓、水火考验等形式，如通过涉水试验或热铁触摸判断当事人是否有罪。</a:t>
            </a:r>
            <a:endParaRPr lang="zh-CN" altLang="en-US"/>
          </a:p>
        </p:txBody>
      </p:sp>
      <p:pic>
        <p:nvPicPr>
          <p:cNvPr id="12" name="图片占位符 11" descr="f2050d86-9213-11f0-9aae-9ee242200285"/>
          <p:cNvPicPr>
            <a:picLocks noGrp="1"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6324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zh-CN" altLang="en-US"/>
              <a:t>象征意义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zh-CN" altLang="en-US"/>
              <a:t>这些裁判方式是对公平正义的象征性表达，体现了早期社会对超自然力量的信任，也满足了人们对公正裁决的心理需求，掩盖了法律制度尚未完善的事实。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案例选择的考虑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zh-CN" altLang="en-US"/>
              <a:t>02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皋陶是中国司法史的起点</a:t>
            </a:r>
            <a:endParaRPr lang="zh-CN" altLang="en-US"/>
          </a:p>
        </p:txBody>
      </p:sp>
      <p:pic>
        <p:nvPicPr>
          <p:cNvPr id="3" name="内容占位符 2" descr="f094253c-9213-11f0-a02b-0622d859c2ea"/>
          <p:cNvPicPr>
            <a:picLocks noGrp="1"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74" b="174"/>
          <a:stretch>
            <a:fillRect/>
          </a:stretch>
        </p:blipFill>
        <p:spPr>
          <a:xfrm>
            <a:off x="609600" y="40132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首位明确记载的司法官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皋陶是中国历史上第一位明确记载的司法官，在《尚书·舜典》《史记·五帝本纪》等古籍中均有关于他的记载，这使其成为研究中国司法史不可绕开的人物。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社会过渡的关键节点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他代表了从原始部落社会向国家治理过渡的关键节点，标志着司法活动从自发性行为转变为系统化制度的一部分，见证了社会治理模式的重大转变。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zh-CN" altLang="en-US"/>
              <a:t>司法职业化的萌芽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zh-CN" altLang="en-US"/>
              <a:t>皋陶的出现标志着中国司法职业化的萌芽，司法活动开始具有专业性和系统性，不再是随意的行为。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神明裁判是早期司法形态的典型代表</a:t>
            </a:r>
            <a:endParaRPr lang="zh-CN" altLang="en-US"/>
          </a:p>
        </p:txBody>
      </p:sp>
      <p:pic>
        <p:nvPicPr>
          <p:cNvPr id="3" name="内容占位符 2" descr="f0f06fb0-9213-11f0-9e8c-124989dff0b5"/>
          <p:cNvPicPr>
            <a:picLocks noGrp="1"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35" r="35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融合的权力类型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神明裁判融合了神权、王权与司法权，是早期司法形态的典型特征，体现了当时神权、王权在司法领域的重要作用。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“天人合一”思想窗口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它是理解中国古代“天人合一”思想的重要窗口，反映了早期社会对“神意司法”的依赖，体现了天与人、神与法的紧密联系。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缓解社会矛盾效果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以獬豸裁判为例，通过将审判权赋予神兽，既满足了人们对公正裁决的心理需求，又掩盖了法律制度尚未完善的事实，在特定历史条件下有效缓解了社会矛盾。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案例的比较法意义上的普遍性</a:t>
            </a:r>
            <a:endParaRPr lang="zh-CN" altLang="en-US"/>
          </a:p>
        </p:txBody>
      </p:sp>
      <p:pic>
        <p:nvPicPr>
          <p:cNvPr id="3" name="内容占位符 2" descr="f0a7630e-9213-11f0-b6b8-4690a42291ca"/>
          <p:cNvPicPr>
            <a:picLocks noGrp="1"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77" b="77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0" t="0" r="0" b="0"/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世界早期文明的神判现象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世界各早期文明普遍存在神判现象，这表明神判在早期社会具有一定的普遍性和共性。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中国神明裁判的独特之处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中国的神明裁判有其独特之处，尤其是与礼制、德治思想的早期结合，体现了中国文化和社会背景对司法形态的影响。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zh-CN" altLang="en-US"/>
              <a:t>对比较法研究的参考价值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zh-CN" altLang="en-US"/>
              <a:t>研究皋陶与神明裁判不仅有助于理解中国早期司法形态，还能为比较法研究提供重要参考，促进不同文明司法形态的对比和分析。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0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0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418b5eeb3a599ba21f0152288493d2cc13be86"/>
  <p:tag name="KSO_WM_NEWLAYOUT_GROUP_ID" val="layout_61"/>
  <p:tag name="KSO_WM_NEWLAYOUT_ID" val="slide_1d1a3637f7310336"/>
</p:tagLst>
</file>

<file path=ppt/tags/tag1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4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3784929eecfeeecf77da81578826b3fa10515c8"/>
  <p:tag name="KSO_WM_NEWLAYOUT_GROUP_ID" val="layout_10009"/>
  <p:tag name="KSO_WM_NEWLAYOUT_ID" val="slide_381388fb8a580e9b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2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7e0ecb5242143f960763e25dfeda521e93881c2"/>
  <p:tag name="KSO_WM_NEWLAYOUT_GROUP_ID" val="layout_30"/>
  <p:tag name="KSO_WM_NEWLAYOUT_ID" val="slide_0581d4d39d80ce13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3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3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3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b6993046600553628ac302de35bf6fbd369f8e5"/>
  <p:tag name="KSO_WM_NEWLAYOUT_GROUP_ID" val="layout_60"/>
  <p:tag name="KSO_WM_NEWLAYOUT_ID" val="slide_7a497b07d3397511"/>
</p:tagLst>
</file>

<file path=ppt/tags/tag1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5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4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4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4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3e8f39146f583522d8dcb75d2a3663d051c4c04"/>
  <p:tag name="KSO_WM_NEWLAYOUT_GROUP_ID" val="layout_26"/>
  <p:tag name="KSO_WM_NEWLAYOUT_ID" val="slide_5c773a159522ecff"/>
</p:tagLst>
</file>

<file path=ppt/tags/tag14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5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5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5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5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4cdf46e0dce5b3be522dc70721e4c59bae244b4"/>
  <p:tag name="KSO_WM_NEWLAYOUT_GROUP_ID" val="layout_10007"/>
  <p:tag name="KSO_WM_NEWLAYOUT_ID" val="slide_3769a8e1402e790d"/>
</p:tagLst>
</file>

<file path=ppt/tags/tag1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6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8348929ddc66aa4a92548a37b940bfe42388705"/>
  <p:tag name="KSO_WM_NEWLAYOUT_GROUP_ID" val="layout_6"/>
  <p:tag name="KSO_WM_NEWLAYOUT_ID" val="slide_a9b8dd85d7f4ac41"/>
</p:tagLst>
</file>

<file path=ppt/tags/tag1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8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174996e6142813a861c0583b01b69508920937c"/>
  <p:tag name="KSO_WM_NEWLAYOUT_GROUP_ID" val="layout_10012"/>
  <p:tag name="KSO_WM_NEWLAYOUT_ID" val="slide_ed19c0db6ed585c4"/>
</p:tagLst>
</file>

<file path=ppt/tags/tag1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9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1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89f2dec9f0626dd8cdd2ce92307d2d2b3154770"/>
  <p:tag name="KSO_WM_NEWLAYOUT_GROUP_ID" val="layout_59"/>
  <p:tag name="KSO_WM_NEWLAYOUT_ID" val="slide_bb541080977a002b"/>
</p:tagLst>
</file>

<file path=ppt/tags/tag1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0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0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b10140a6103601ef7db50999da0e5720d0b27a2"/>
  <p:tag name="KSO_WM_NEWLAYOUT_GROUP_ID" val="layout_34"/>
  <p:tag name="KSO_WM_NEWLAYOUT_ID" val="slide_4ae229a2f1c7f65e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1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5bca96e32996ae13ca20a0449a0cbebadd70f14a"/>
  <p:tag name="KSO_WM_NEWLAYOUT_ID" val="2475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2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2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ccca0bd2f25367c0b4319d2cdec8ffce9652c4c"/>
  <p:tag name="KSO_WM_NEWLAYOUT_GROUP_ID" val="layout_2"/>
  <p:tag name="KSO_WM_NEWLAYOUT_ID" val="slide_dbd12360534da726"/>
</p:tagLst>
</file>

<file path=ppt/tags/tag22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3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3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4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41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0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4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4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4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4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4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4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4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4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45702196ef5b7e5772edbbbde07773431b50ae14"/>
  <p:tag name="KSO_WM_NEWLAYOUT_ID" val="2469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50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5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5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5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7fcc24a6bcf2162cf7e4eec9af0ab73382bf2b73"/>
  <p:tag name="KSO_WM_NEWLAYOUT_GROUP_ID" val="layout_1-5"/>
  <p:tag name="KSO_WM_NEWLAYOUT_ID" val="slide_cea45c27deb23863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5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9b183ddfcfd7d2222f92d9f848a768dd04a25be"/>
  <p:tag name="KSO_WM_NEWLAYOUT_GROUP_ID" val="layout_10003"/>
  <p:tag name="KSO_WM_NEWLAYOUT_ID" val="slide_07a157e0b255a435"/>
</p:tagLst>
</file>

<file path=ppt/tags/tag26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6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26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26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7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41"/>
  <p:tag name="KSO_WM_TEMPLATE_CATEGORY" val="custom"/>
</p:tagLst>
</file>

<file path=ppt/tags/tag27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INDEX" val="40490441"/>
  <p:tag name="KSO_WM_TEMPLATE_CATEGORY" val="custom"/>
</p:tagLst>
</file>

<file path=ppt/tags/tag27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7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7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7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7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7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7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  <p:tag name="KSO_WM_TEMPLATE_INDEX" val="40490441"/>
  <p:tag name="KSO_WM_TEMPLATE_CATEGORY" val="custom"/>
</p:tagLst>
</file>

<file path=ppt/tags/tag2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8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41"/>
  <p:tag name="KSO_WM_TEMPLATE_CATEGORY" val="custom"/>
</p:tagLst>
</file>

<file path=ppt/tags/tag28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INDEX" val="40490441"/>
  <p:tag name="KSO_WM_TEMPLATE_CATEGORY" val="custom"/>
</p:tagLst>
</file>

<file path=ppt/tags/tag282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INDEX" val="40490441"/>
  <p:tag name="KSO_WM_TEMPLATE_CATEGORY" val="custom"/>
</p:tagLst>
</file>

<file path=ppt/tags/tag28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8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8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86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4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441"/>
  <p:tag name="KSO_WM_TEMPLATE_CATEGORY" val="custom"/>
</p:tagLst>
</file>

<file path=ppt/tags/tag287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  <p:tag name="KSO_WM_TEMPLATE_INDEX" val="40490441"/>
  <p:tag name="KSO_WM_TEMPLATE_CATEGORY" val="custom"/>
</p:tagLst>
</file>

<file path=ppt/tags/tag288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4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441"/>
  <p:tag name="KSO_WM_TEMPLATE_CATEGORY" val="custom"/>
</p:tagLst>
</file>

<file path=ppt/tags/tag289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  <p:tag name="KSO_WM_TEMPLATE_INDEX" val="40490441"/>
  <p:tag name="KSO_WM_TEMPLATE_CATEGORY" val="custom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9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9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9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41"/>
  <p:tag name="KSO_WM_TEMPLATE_CATEGORY" val="custom"/>
</p:tagLst>
</file>

<file path=ppt/tags/tag2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41"/>
  <p:tag name="KSO_WM_TEMPLATE_CATEGORY" val="custom"/>
</p:tagLst>
</file>

<file path=ppt/tags/tag29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9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9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9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29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0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7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INDEX" val="40490441"/>
  <p:tag name="KSO_WM_TEMPLATE_CATEGORY" val="custom"/>
</p:tagLst>
</file>

<file path=ppt/tags/tag30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0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0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0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8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  <p:tag name="KSO_WM_TEMPLATE_INDEX" val="40490441"/>
  <p:tag name="KSO_WM_TEMPLATE_CATEGORY" val="custom"/>
</p:tagLst>
</file>

<file path=ppt/tags/tag30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0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0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441"/>
  <p:tag name="KSO_WM_TEMPLATE_CATEGORY" val="custom"/>
</p:tagLst>
</file>

<file path=ppt/tags/tag3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1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9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1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12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9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1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1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9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1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1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1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1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9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1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9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20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9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2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9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2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9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2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9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2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2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2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2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9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2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30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9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3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d494e065904cba03fa7292aec298be9d5e1cdbda"/>
  <p:tag name="KSO_WM_NEWLAYOUT_ID" val="2463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3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3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3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3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3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37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0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3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3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4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4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4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4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4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4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45702196ef5b7e5772edbbbde07773431b50ae14"/>
  <p:tag name="KSO_WM_NEWLAYOUT_ID" val="2469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46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4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4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49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5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5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5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53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54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5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5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5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58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5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60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61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6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6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6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6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6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6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68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5bca96e32996ae13ca20a0449a0cbebadd70f14a"/>
  <p:tag name="KSO_WM_NEWLAYOUT_ID" val="2475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7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7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345f24274cc5b8cc0ac7cc5ed9803a7bdd550cb"/>
  <p:tag name="KSO_WM_NEWLAYOUT_ID" val="1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7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7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8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3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8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8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87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9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8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8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9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70a3aeae647f331781df83178812da4732a1e56"/>
  <p:tag name="KSO_WM_NEWLAYOUT_GROUP_ID" val="layout_10014"/>
  <p:tag name="KSO_WM_NEWLAYOUT_ID" val="slide_6c0f7288bd5956db"/>
</p:tagLst>
</file>

<file path=ppt/tags/tag39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9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9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9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9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94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9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9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9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9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9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9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9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9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39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9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0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9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01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9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0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441"/>
</p:tagLst>
</file>

<file path=ppt/tags/tag40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40490441"/>
</p:tagLst>
</file>

<file path=ppt/tags/tag40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0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0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0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7d1b418b74e2b859"/>
  <p:tag name="KSO_WM_TEMPLATE_THUMBS_INDEX" val="1、9"/>
  <p:tag name="KSO_WM_TEMPLATE_INDEX" val="40490441"/>
  <p:tag name="KSO_WM_TEMPLATE_CATEGORY" val="custom"/>
  <p:tag name="KSO_WM_TEMPLATE_MASTER_TYPE" val="0"/>
  <p:tag name="KSO_WM_TAG_VERSION" val="3.0"/>
</p:tagLst>
</file>

<file path=ppt/tags/tag408.xml><?xml version="1.0" encoding="utf-8"?>
<p:tagLst xmlns:p="http://schemas.openxmlformats.org/presentationml/2006/main">
  <p:tag name="KSO_WM_AITEMPLATE_STYLE_ID" val="69796629276"/>
</p:tagLst>
</file>

<file path=ppt/tags/tag40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1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d494e065904cba03fa7292aec298be9d5e1cdbda"/>
  <p:tag name="KSO_WM_NEWLAYOUT_ID" val="2463"/>
  <p:tag name="KSO_WM_UNIT_PRESET_TEXT" val="单击此处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11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7d1b418b74e2b859"/>
  <p:tag name="KSO_WM_TEMPLATE_THUMBS_INDEX" val="1、9"/>
  <p:tag name="KSO_WM_TEMPLATE_INDEX" val="40490441"/>
  <p:tag name="KSO_WM_TEMPLATE_CATEGORY" val="custom"/>
  <p:tag name="KSO_WM_SLIDE_INDEX" val="1"/>
  <p:tag name="KSO_WM_SLIDE_ID" val="custom40490441_1"/>
  <p:tag name="KSO_WM_TEMPLATE_MASTER_TYPE" val="0"/>
  <p:tag name="KSO_WM_SLIDE_LAYOUT" val="a_f"/>
  <p:tag name="KSO_WM_SLIDE_LAYOUT_CNT" val="1_2"/>
  <p:tag name="KSO_WM_TAG_VERSION" val="3.0"/>
</p:tagLst>
</file>

<file path=ppt/tags/tag4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7fcc24a6bcf2162cf7e4eec9af0ab73382bf2b73"/>
  <p:tag name="KSO_WM_NEWLAYOUT_GROUP_ID" val="layout_1-5"/>
  <p:tag name="KSO_WM_NEWLAYOUT_ID" val="slide_cea45c27deb23863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41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4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4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41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4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42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42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42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4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429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29276"/>
  <p:tag name="KSO_WM_TEMPLATE_SLIDE_ID" val="slide_cea45c27deb23863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3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45702196ef5b7e5772edbbbde07773431b50ae14"/>
  <p:tag name="KSO_WM_NEWLAYOUT_ID" val="246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31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32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41"/>
  <p:tag name="KSO_WM_TEMPLATE_CATEGORY" val="custom"/>
  <p:tag name="KSO_WM_SLIDE_INDEX" val="3"/>
  <p:tag name="KSO_WM_SLIDE_ID" val="custom40490441_7"/>
  <p:tag name="KSO_WM_TEMPLATE_MASTER_TYPE" val="0"/>
  <p:tag name="KSO_WM_SLIDE_LAYOUT" val="a_e"/>
  <p:tag name="KSO_WM_SLIDE_LAYOUT_CNT" val="1_1"/>
  <p:tag name="KSO_WM_TAG_VERSION" val="3.0"/>
</p:tagLst>
</file>

<file path=ppt/tags/tag4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ccca0bd2f25367c0b4319d2cdec8ffce9652c4c"/>
  <p:tag name="KSO_WM_NEWLAYOUT_GROUP_ID" val="layout_2"/>
  <p:tag name="KSO_WM_NEWLAYOUT_ID" val="slide_dbd12360534da726"/>
  <p:tag name="KSO_WM_UNIT_PRESET_TEXT" val="单击此处添加标题"/>
</p:tagLst>
</file>

<file path=ppt/tags/tag43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ai-gateway-save.ks3-cn-beijing.ksyuncs.com/aigc-gateway-v2-prod/8dd804834470bb6e9c44e80bf495bed2_0.png?Expires=1758013879\u0026AWSAccessKeyId=AKLT9VJ0mcxR8yRlm6PIC9hY\u0026Signature=uykNZCxsQ9vy7GtaQKN1Z9gLvhQ%3D&quot;,&quot;product_name&quot;:&quot;wps-wpp-pc&quot;,&quot;intention_code&quot;:&quot;wps_wpp_generate_doc_pay&quot;}*ai_doubao_ai_v2.1.5_ONLINE*e53ed74e995a3c27b3cdd670ffea9bb0-slide-3"/>
</p:tagLst>
</file>

<file path=ppt/tags/tag4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3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abed08868158ae469c4b1f186133ef2b_0.png?Expires=1758013879\u0026AWSAccessKeyId=AKLT9VJ0mcxR8yRlm6PIC9hY\u0026Signature=DhHEAIzWY5rJElvS550VuoWopLk%3D&quot;,&quot;product_name&quot;:&quot;wps-wpp-pc&quot;,&quot;intention_code&quot;:&quot;wps_wpp_generate_doc_pay&quot;}*ai_doubao_ai_v2.1.5_ONLINE*e53ed74e995a3c27b3cdd670ffea9bb0-slide-3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ai-gateway-save.ks3-cn-beijing.ksyuncs.com/aigc-gateway-v2-prod/904092af79889da9c1cd5b2d6fdb5446_0.png?Expires=1758013878\u0026AWSAccessKeyId=AKLT9VJ0mcxR8yRlm6PIC9hY\u0026Signature=z9W2K20ms%2FJuTU1VLn%2Bf9Sm9fO4%3D&quot;,&quot;product_name&quot;:&quot;wps-wpp-pc&quot;,&quot;intention_code&quot;:&quot;wps_wpp_generate_doc_pay&quot;}*ai_doubao_ai_v2.1.5_ONLINE*e53ed74e995a3c27b3cdd670ffea9bb0-slide-3"/>
</p:tagLst>
</file>

<file path=ppt/tags/tag4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4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9276"/>
  <p:tag name="KSO_WM_TEMPLATE_SLIDE_ID" val="slide_dbd12360534da726"/>
</p:tagLst>
</file>

<file path=ppt/tags/tag4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b10140a6103601ef7db50999da0e5720d0b27a2"/>
  <p:tag name="KSO_WM_NEWLAYOUT_GROUP_ID" val="layout_34"/>
  <p:tag name="KSO_WM_NEWLAYOUT_ID" val="slide_4ae229a2f1c7f65e"/>
  <p:tag name="KSO_WM_UNIT_PRESET_TEXT" val="单击此处添加标题"/>
</p:tagLst>
</file>

<file path=ppt/tags/tag4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ai-gateway-save.ks3-cn-beijing.ksyuncs.com/aigc-gateway-v2-prod/ed8b5165d5be249677fb131ce038f897_0.png?Expires=1758013879\u0026AWSAccessKeyId=AKLT9VJ0mcxR8yRlm6PIC9hY\u0026Signature=x6lrjhwCTXIK5lDk%2FgKSdKNMkts%3D&quot;,&quot;product_name&quot;:&quot;wps-wpp-pc&quot;,&quot;intention_code&quot;:&quot;wps_wpp_generate_doc_pay&quot;}*ai_doubao_ai_v2.1.5_ONLINE*e53ed74e995a3c27b3cdd670ffea9bb0-slide-4"/>
</p:tagLst>
</file>

<file path=ppt/tags/tag4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b4393658c248ec6747ca6843e566fc3f_0.png?Expires=1758013879\u0026AWSAccessKeyId=AKLT9VJ0mcxR8yRlm6PIC9hY\u0026Signature=RjcfKQHcO37Zll0zWvNgSzR7Io4%3D&quot;,&quot;product_name&quot;:&quot;wps-wpp-pc&quot;,&quot;intention_code&quot;:&quot;wps_wpp_generate_doc_pay&quot;}*ai_doubao_ai_v2.1.5_ONLINE*e53ed74e995a3c27b3cdd670ffea9bb0-slide-4"/>
</p:tagLst>
</file>

<file path=ppt/tags/tag4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ai-gateway-save.ks3-cn-beijing.ksyuncs.com/aigc-gateway-v2-prod/bcd9b5646ed75d413a49d8fa3532482e_0.png?Expires=1758013880\u0026AWSAccessKeyId=AKLT9VJ0mcxR8yRlm6PIC9hY\u0026Signature=1aheosN7BWJet%2FsltSNrl%2FzcdWA%3D&quot;,&quot;product_name&quot;:&quot;wps-wpp-pc&quot;,&quot;intention_code&quot;:&quot;wps_wpp_generate_doc_pay&quot;}*ai_doubao_ai_v2.1.5_ONLINE*e53ed74e995a3c27b3cdd670ffea9bb0-slide-4"/>
</p:tagLst>
</file>

<file path=ppt/tags/tag4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http://ai-gateway-save.ks3-cn-beijing.ksyuncs.com/aigc-gateway-v2-prod/2cb019aef137045ed6f7ef8fed81f8b6_0.png?Expires=1758013879\u0026AWSAccessKeyId=AKLT9VJ0mcxR8yRlm6PIC9hY\u0026Signature=uRx8CX6ElnLPnGlcoc9walib6qE%3D&quot;,&quot;product_name&quot;:&quot;wps-wpp-pc&quot;,&quot;intention_code&quot;:&quot;wps_wpp_generate_doc_pay&quot;}*ai_doubao_ai_v2.1.5_ONLINE*e53ed74e995a3c27b3cdd670ffea9bb0-slide-4"/>
</p:tagLst>
</file>

<file path=ppt/tags/tag4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4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60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9276"/>
  <p:tag name="KSO_WM_TEMPLATE_SLIDE_ID" val="slide_4ae229a2f1c7f65e"/>
</p:tagLst>
</file>

<file path=ppt/tags/tag46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45702196ef5b7e5772edbbbde07773431b50ae14"/>
  <p:tag name="KSO_WM_NEWLAYOUT_ID" val="246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62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63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41"/>
  <p:tag name="KSO_WM_TEMPLATE_CATEGORY" val="custom"/>
  <p:tag name="KSO_WM_SLIDE_INDEX" val="3"/>
  <p:tag name="KSO_WM_SLIDE_ID" val="custom40490441_7"/>
  <p:tag name="KSO_WM_TEMPLATE_MASTER_TYPE" val="0"/>
  <p:tag name="KSO_WM_SLIDE_LAYOUT" val="a_e"/>
  <p:tag name="KSO_WM_SLIDE_LAYOUT_CNT" val="1_1"/>
  <p:tag name="KSO_WM_TAG_VERSION" val="3.0"/>
</p:tagLst>
</file>

<file path=ppt/tags/tag4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89f2dec9f0626dd8cdd2ce92307d2d2b3154770"/>
  <p:tag name="KSO_WM_NEWLAYOUT_GROUP_ID" val="layout_59"/>
  <p:tag name="KSO_WM_NEWLAYOUT_ID" val="slide_bb541080977a002b"/>
  <p:tag name="KSO_WM_UNIT_PRESET_TEXT" val="单击此处添加标题"/>
</p:tagLst>
</file>

<file path=ppt/tags/tag4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0bb6a925e00e5527877c2976b9b16c04_0.png?Expires=1758013878\u0026AWSAccessKeyId=AKLT9VJ0mcxR8yRlm6PIC9hY\u0026Signature=f1nVtnj3O0IoS5DH2e6h3qlgtAQ%3D&quot;,&quot;product_name&quot;:&quot;wps-wpp-pc&quot;,&quot;intention_code&quot;:&quot;wps_wpp_generate_doc_pay&quot;}*ai_doubao_ai_v2.1.5_ONLINE*e53ed74e995a3c27b3cdd670ffea9bb0-slide-6"/>
</p:tagLst>
</file>

<file path=ppt/tags/tag46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7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9276"/>
  <p:tag name="KSO_WM_TEMPLATE_SLIDE_ID" val="slide_bb541080977a002b"/>
</p:tagLst>
</file>

<file path=ppt/tags/tag4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174996e6142813a861c0583b01b69508920937c"/>
  <p:tag name="KSO_WM_NEWLAYOUT_GROUP_ID" val="layout_10012"/>
  <p:tag name="KSO_WM_NEWLAYOUT_ID" val="slide_ed19c0db6ed585c4"/>
  <p:tag name="KSO_WM_UNIT_PRESET_TEXT" val="单击此处添加标题"/>
</p:tagLst>
</file>

<file path=ppt/tags/tag4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33e7a84d1df857f795eb6708a6744f5b_0.png?Expires=1758013878\u0026AWSAccessKeyId=AKLT9VJ0mcxR8yRlm6PIC9hY\u0026Signature=xfet9BIZpxLm%2FPudGoW2IeL18Ro%3D&quot;,&quot;product_name&quot;:&quot;wps-wpp-pc&quot;,&quot;intention_code&quot;:&quot;wps_wpp_generate_doc_pay&quot;}*ai_doubao_ai_v2.1.5_ONLINE*e53ed74e995a3c27b3cdd670ffea9bb0-slide-7"/>
</p:tagLst>
</file>

<file path=ppt/tags/tag4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8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9276"/>
  <p:tag name="KSO_WM_TEMPLATE_SLIDE_ID" val="slide_ed19c0db6ed585c4"/>
</p:tagLst>
</file>

<file path=ppt/tags/tag4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8348929ddc66aa4a92548a37b940bfe42388705"/>
  <p:tag name="KSO_WM_NEWLAYOUT_GROUP_ID" val="layout_6"/>
  <p:tag name="KSO_WM_NEWLAYOUT_ID" val="slide_a9b8dd85d7f4ac41"/>
  <p:tag name="KSO_WM_UNIT_PRESET_TEXT" val="单击此处添加标题"/>
</p:tagLst>
</file>

<file path=ppt/tags/tag4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c0b23c3ddd74c5401521e2e0b3f1a04f_0.png?Expires=1758013878\u0026AWSAccessKeyId=AKLT9VJ0mcxR8yRlm6PIC9hY\u0026Signature=q6Eb6mMnySotLPYchAFSh8x6KpM%3D&quot;,&quot;product_name&quot;:&quot;wps-wpp-pc&quot;,&quot;intention_code&quot;:&quot;wps_wpp_generate_doc_pay&quot;}*ai_doubao_ai_v2.1.5_ONLINE*e53ed74e995a3c27b3cdd670ffea9bb0-slide-8"/>
</p:tagLst>
</file>

<file path=ppt/tags/tag48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9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9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9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9276"/>
  <p:tag name="KSO_WM_TEMPLATE_SLIDE_ID" val="slide_a9b8dd85d7f4ac41"/>
</p:tagLst>
</file>

<file path=ppt/tags/tag497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45702196ef5b7e5772edbbbde07773431b50ae14"/>
  <p:tag name="KSO_WM_NEWLAYOUT_ID" val="246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98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499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41"/>
  <p:tag name="KSO_WM_TEMPLATE_CATEGORY" val="custom"/>
  <p:tag name="KSO_WM_SLIDE_INDEX" val="3"/>
  <p:tag name="KSO_WM_SLIDE_ID" val="custom40490441_7"/>
  <p:tag name="KSO_WM_TEMPLATE_MASTER_TYPE" val="0"/>
  <p:tag name="KSO_WM_SLIDE_LAYOUT" val="a_e"/>
  <p:tag name="KSO_WM_SLIDE_LAYOUT_CNT" val="1_1"/>
  <p:tag name="KSO_WM_TAG_VERSION" val="3.0"/>
</p:tagLst>
</file>

<file path=ppt/tags/tag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5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50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4cdf46e0dce5b3be522dc70721e4c59bae244b4"/>
  <p:tag name="KSO_WM_NEWLAYOUT_GROUP_ID" val="layout_10007"/>
  <p:tag name="KSO_WM_NEWLAYOUT_ID" val="slide_3769a8e1402e790d"/>
  <p:tag name="KSO_WM_UNIT_PRESET_TEXT" val="单击此处添加标题"/>
</p:tagLst>
</file>

<file path=ppt/tags/tag5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c5a5490a78bbb64a63b2caa06ff95522_0.png?Expires=1758013071\u0026AWSAccessKeyId=AKLT9VJ0mcxR8yRlm6PIC9hY\u0026Signature=qIDWmSgxzJuilveNPSXwOTtjE%2Fs%3D&quot;,&quot;product_name&quot;:&quot;wps-wpp-pc&quot;,&quot;intention_code&quot;:&quot;wps_wpp_generate_doc_pay&quot;}*ai_doubao_ai_v2.1.5_ONLINE*6262333539366436333861326231356236626637326265386264303231666133-slide-10"/>
</p:tagLst>
</file>

<file path=ppt/tags/tag50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5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1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1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1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9276"/>
  <p:tag name="KSO_WM_TEMPLATE_SLIDE_ID" val="slide_3769a8e1402e790d"/>
</p:tagLst>
</file>

<file path=ppt/tags/tag5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3e8f39146f583522d8dcb75d2a3663d051c4c04"/>
  <p:tag name="KSO_WM_NEWLAYOUT_GROUP_ID" val="layout_26"/>
  <p:tag name="KSO_WM_NEWLAYOUT_ID" val="slide_5c773a159522ecff"/>
  <p:tag name="KSO_WM_UNIT_PRESET_TEXT" val="单击此处添加标题"/>
</p:tagLst>
</file>

<file path=ppt/tags/tag51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2a401bc673c0aaf4ec39d929bd495d81e7cdae"/>
  <p:tag name="KSO_WM_NEWLAYOUT_GROUP_ID" val="layout_27"/>
  <p:tag name="KSO_WM_NEWLAYOUT_ID" val="slide_0c7050319d09d38c"/>
</p:tagLst>
</file>

<file path=ppt/tags/tag5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ai-gateway-save.ks3-cn-beijing.ksyuncs.com/aigc-gateway-v2-prod/02e66da1dbd870ec011ad74a4ee5af2c_0.png?Expires=1758013878\u0026AWSAccessKeyId=AKLT9VJ0mcxR8yRlm6PIC9hY\u0026Signature=v1fEgCGJixzI93b0g48JVELgt6E%3D&quot;,&quot;product_name&quot;:&quot;wps-wpp-pc&quot;,&quot;intention_code&quot;:&quot;wps_wpp_generate_doc_pay&quot;}*ai_doubao_ai_v2.1.5_ONLINE*e53ed74e995a3c27b3cdd670ffea9bb0-slide-11"/>
</p:tagLst>
</file>

<file path=ppt/tags/tag5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5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2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36cf7f90e78d0cd59b55dcd238fbc581_0.png?Expires=1758013878\u0026AWSAccessKeyId=AKLT9VJ0mcxR8yRlm6PIC9hY\u0026Signature=W8oqJy3OzGIWI3C7XOLAtvdlYgo%3D&quot;,&quot;product_name&quot;:&quot;wps-wpp-pc&quot;,&quot;intention_code&quot;:&quot;wps_wpp_generate_doc_pay&quot;}*ai_doubao_ai_v2.1.5_ONLINE*e53ed74e995a3c27b3cdd670ffea9bb0-slide-11"/>
</p:tagLst>
</file>

<file path=ppt/tags/tag5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5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2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ai-gateway-save.ks3-cn-beijing.ksyuncs.com/aigc-gateway-v2-prod/26cadd17e36262391db9f98a25bdd9d8_0.png?Expires=1758013879\u0026AWSAccessKeyId=AKLT9VJ0mcxR8yRlm6PIC9hY\u0026Signature=B6M6PDLXJtXitwwtBEpi%2Bol3Kl4%3D&quot;,&quot;product_name&quot;:&quot;wps-wpp-pc&quot;,&quot;intention_code&quot;:&quot;wps_wpp_generate_doc_pay&quot;}*ai_doubao_ai_v2.1.5_ONLINE*e53ed74e995a3c27b3cdd670ffea9bb0-slide-11"/>
</p:tagLst>
</file>

<file path=ppt/tags/tag5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5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5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3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9276"/>
  <p:tag name="KSO_WM_TEMPLATE_SLIDE_ID" val="slide_5c773a159522ecff"/>
</p:tagLst>
</file>

<file path=ppt/tags/tag5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b6993046600553628ac302de35bf6fbd369f8e5"/>
  <p:tag name="KSO_WM_NEWLAYOUT_GROUP_ID" val="layout_60"/>
  <p:tag name="KSO_WM_NEWLAYOUT_ID" val="slide_7a497b07d3397511"/>
  <p:tag name="KSO_WM_UNIT_PRESET_TEXT" val="单击此处添加标题"/>
</p:tagLst>
</file>

<file path=ppt/tags/tag5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90207ab37303e7368e6999db3c86658a_0.png?Expires=1758013878\u0026AWSAccessKeyId=AKLT9VJ0mcxR8yRlm6PIC9hY\u0026Signature=my3NDqZViIsELqv99uSiyhpSsp0%3D&quot;,&quot;product_name&quot;:&quot;wps-wpp-pc&quot;,&quot;intention_code&quot;:&quot;wps_wpp_generate_doc_pay&quot;}*ai_doubao_ai_v2.1.5_ONLINE*e53ed74e995a3c27b3cdd670ffea9bb0-slide-12"/>
</p:tagLst>
</file>

<file path=ppt/tags/tag53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5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39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9276"/>
  <p:tag name="KSO_WM_TEMPLATE_SLIDE_ID" val="slide_7a497b07d3397511"/>
</p:tagLst>
</file>

<file path=ppt/tags/tag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54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7e0ecb5242143f960763e25dfeda521e93881c2"/>
  <p:tag name="KSO_WM_NEWLAYOUT_GROUP_ID" val="layout_30"/>
  <p:tag name="KSO_WM_NEWLAYOUT_ID" val="slide_0581d4d39d80ce13"/>
  <p:tag name="KSO_WM_UNIT_PRESET_TEXT" val="单击此处添加标题"/>
</p:tagLst>
</file>

<file path=ppt/tags/tag5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cae73ef7d454ebee2b0a21b2dd77fe0b_0.png?Expires=1758013878\u0026AWSAccessKeyId=AKLT9VJ0mcxR8yRlm6PIC9hY\u0026Signature=CN1x6%2BhMhrMrC8EyE96LRqaXnRg%3D&quot;,&quot;product_name&quot;:&quot;wps-wpp-pc&quot;,&quot;intention_code&quot;:&quot;wps_wpp_generate_doc_pay&quot;}*ai_doubao_ai_v2.1.5_ONLINE*e53ed74e995a3c27b3cdd670ffea9bb0-slide-13"/>
</p:tagLst>
</file>

<file path=ppt/tags/tag54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4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4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9276"/>
  <p:tag name="KSO_WM_TEMPLATE_SLIDE_ID" val="slide_0581d4d39d80ce13"/>
</p:tagLst>
</file>

<file path=ppt/tags/tag5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3784929eecfeeecf77da81578826b3fa10515c8"/>
  <p:tag name="KSO_WM_NEWLAYOUT_GROUP_ID" val="layout_10009"/>
  <p:tag name="KSO_WM_NEWLAYOUT_ID" val="slide_381388fb8a580e9b"/>
  <p:tag name="KSO_WM_UNIT_PRESET_TEXT" val="单击此处添加标题"/>
</p:tagLst>
</file>

<file path=ppt/tags/tag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ai-gateway-save.ks3-cn-beijing.ksyuncs.com/aigc-gateway-v2-prod/6badb1cbb9dc699d1092e4569f215226_0.png?Expires=1758013879\u0026AWSAccessKeyId=AKLT9VJ0mcxR8yRlm6PIC9hY\u0026Signature=R6eQLANYTgASuVkUqV8wbQ32C1M%3D&quot;,&quot;product_name&quot;:&quot;wps-wpp-pc&quot;,&quot;intention_code&quot;:&quot;wps_wpp_generate_doc_pay&quot;}*ai_doubao_ai_v2.1.5_ONLINE*e53ed74e995a3c27b3cdd670ffea9bb0-slide-14"/>
</p:tagLst>
</file>

<file path=ppt/tags/tag5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4e8c41ded541c9bdf0d1e28f54b1c949_0.png?Expires=1758013879\u0026AWSAccessKeyId=AKLT9VJ0mcxR8yRlm6PIC9hY\u0026Signature=LaLB%2Fs%2BuCtMu%2FJDn%2B4WcFQmRikk%3D&quot;,&quot;product_name&quot;:&quot;wps-wpp-pc&quot;,&quot;intention_code&quot;:&quot;wps_wpp_generate_doc_pay&quot;}*ai_doubao_ai_v2.1.5_ONLINE*e53ed74e995a3c27b3cdd670ffea9bb0-slide-14"/>
</p:tagLst>
</file>

<file path=ppt/tags/tag5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56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9276"/>
  <p:tag name="KSO_WM_TEMPLATE_SLIDE_ID" val="slide_381388fb8a580e9b"/>
</p:tagLst>
</file>

<file path=ppt/tags/tag557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45702196ef5b7e5772edbbbde07773431b50ae14"/>
  <p:tag name="KSO_WM_NEWLAYOUT_ID" val="246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558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559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41"/>
  <p:tag name="KSO_WM_TEMPLATE_CATEGORY" val="custom"/>
  <p:tag name="KSO_WM_SLIDE_INDEX" val="3"/>
  <p:tag name="KSO_WM_SLIDE_ID" val="custom40490441_7"/>
  <p:tag name="KSO_WM_TEMPLATE_MASTER_TYPE" val="0"/>
  <p:tag name="KSO_WM_SLIDE_LAYOUT" val="a_e"/>
  <p:tag name="KSO_WM_SLIDE_LAYOUT_CNT" val="1_1"/>
  <p:tag name="KSO_WM_TAG_VERSION" val="3.0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418b5eeb3a599ba21f0152288493d2cc13be86"/>
  <p:tag name="KSO_WM_NEWLAYOUT_GROUP_ID" val="layout_61"/>
  <p:tag name="KSO_WM_NEWLAYOUT_ID" val="slide_1d1a3637f7310336"/>
  <p:tag name="KSO_WM_UNIT_PRESET_TEXT" val="单击此处添加标题"/>
</p:tagLst>
</file>

<file path=ppt/tags/tag5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dde993f5a99f24e953bd5a3c7b3cdc6a_0.png?Expires=1758013879\u0026AWSAccessKeyId=AKLT9VJ0mcxR8yRlm6PIC9hY\u0026Signature=yv%2B2q6eeIU9tiDexiD3p2gmEo5c%3D&quot;,&quot;product_name&quot;:&quot;wps-wpp-pc&quot;,&quot;intention_code&quot;:&quot;wps_wpp_generate_doc_pay&quot;}*ai_doubao_ai_v2.1.5_ONLINE*e53ed74e995a3c27b3cdd670ffea9bb0-slide-16"/>
</p:tagLst>
</file>

<file path=ppt/tags/tag562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  <p:tag name="KSO_WM_UNIT_PRESET_TEXT" val=" "/>
</p:tagLst>
</file>

<file path=ppt/tags/tag5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6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9276"/>
  <p:tag name="KSO_WM_TEMPLATE_SLIDE_ID" val="slide_1d1a3637f7310336"/>
</p:tagLst>
</file>

<file path=ppt/tags/tag5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a8b38fce730b309c8cb3b3e566f797136ce158"/>
  <p:tag name="KSO_WM_NEWLAYOUT_GROUP_ID" val="layout_31"/>
  <p:tag name="KSO_WM_NEWLAYOUT_ID" val="slide_55a88b3a4ee5a61c"/>
  <p:tag name="KSO_WM_UNIT_PRESET_TEXT" val="单击此处添加标题"/>
</p:tagLst>
</file>

<file path=ppt/tags/tag56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ai-gateway-save.ks3-cn-beijing.ksyuncs.com/aigc-gateway-v2-prod/e900679256fc5922dbaa836876b91e7e_0.png?Expires=1758013878\u0026AWSAccessKeyId=AKLT9VJ0mcxR8yRlm6PIC9hY\u0026Signature=ztNGkoPKXVFpdMzJ3%2FrLGNXNOVY%3D&quot;,&quot;product_name&quot;:&quot;wps-wpp-pc&quot;,&quot;intention_code&quot;:&quot;wps_wpp_generate_doc_pay&quot;}*ai_doubao_ai_v2.1.5_ONLINE*e53ed74e995a3c27b3cdd670ffea9bb0-slide-17"/>
</p:tagLst>
</file>

<file path=ppt/tags/tag5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7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15ffb114eb6dd8a8d3d1e38e160f43f9_0.png?Expires=1758013878\u0026AWSAccessKeyId=AKLT9VJ0mcxR8yRlm6PIC9hY\u0026Signature=ZuFlkq7TSOJe6ACDHkrJHU60nwI%3D&quot;,&quot;product_name&quot;:&quot;wps-wpp-pc&quot;,&quot;intention_code&quot;:&quot;wps_wpp_generate_doc_pay&quot;}*ai_doubao_ai_v2.1.5_ONLINE*e53ed74e995a3c27b3cdd670ffea9bb0-slide-17"/>
</p:tagLst>
</file>

<file path=ppt/tags/tag5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7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9276"/>
  <p:tag name="KSO_WM_TEMPLATE_SLIDE_ID" val="slide_55a88b3a4ee5a61c"/>
</p:tagLst>
</file>

<file path=ppt/tags/tag5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9dd8a72258edf417bcda32d83f05419621ee572"/>
  <p:tag name="KSO_WM_NEWLAYOUT_GROUP_ID" val="layout_62"/>
  <p:tag name="KSO_WM_NEWLAYOUT_ID" val="slide_200f6023f42ff4b4"/>
  <p:tag name="KSO_WM_UNIT_PRESET_TEXT" val="单击此处添加标题"/>
</p:tagLst>
</file>

<file path=ppt/tags/tag5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9c5f5780d3d3814d389ae7e4afa80c2b_0.png?Expires=1758013877\u0026AWSAccessKeyId=AKLT9VJ0mcxR8yRlm6PIC9hY\u0026Signature=%2BxlpBAmAWOvnVLohh2I14VGS9y4%3D&quot;,&quot;product_name&quot;:&quot;wps-wpp-pc&quot;,&quot;intention_code&quot;:&quot;wps_wpp_generate_doc_pay&quot;}*ai_doubao_ai_v2.1.5_ONLINE*e53ed74e995a3c27b3cdd670ffea9bb0-slide-18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58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5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8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5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86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9276"/>
  <p:tag name="KSO_WM_TEMPLATE_SLIDE_ID" val="slide_200f6023f42ff4b4"/>
</p:tagLst>
</file>

<file path=ppt/tags/tag5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9127223940e83b1b07fa4e7ee26927ae19f7c7e"/>
  <p:tag name="KSO_WM_NEWLAYOUT_GROUP_ID" val="layout_51"/>
  <p:tag name="KSO_WM_NEWLAYOUT_ID" val="slide_3caf32f083888fcf"/>
  <p:tag name="KSO_WM_UNIT_PRESET_TEXT" val="单击此处添加标题"/>
</p:tagLst>
</file>

<file path=ppt/tags/tag5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f0974363876335c9681aecc8c9d9d4cd_0.png?Expires=1758013880\u0026AWSAccessKeyId=AKLT9VJ0mcxR8yRlm6PIC9hY\u0026Signature=mrdMXFJgogm0nhVR0kA1m45a%2FPU%3D&quot;,&quot;product_name&quot;:&quot;wps-wpp-pc&quot;,&quot;intention_code&quot;:&quot;wps_wpp_generate_doc_pay&quot;}*ai_doubao_ai_v2.1.5_ONLINE*e53ed74e995a3c27b3cdd670ffea9bb0-slide-19"/>
</p:tagLst>
</file>

<file path=ppt/tags/tag58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9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95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9276"/>
  <p:tag name="KSO_WM_TEMPLATE_SLIDE_ID" val="slide_3caf32f083888fcf"/>
</p:tagLst>
</file>

<file path=ppt/tags/tag59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45702196ef5b7e5772edbbbde07773431b50ae14"/>
  <p:tag name="KSO_WM_NEWLAYOUT_ID" val="2469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597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598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441"/>
  <p:tag name="KSO_WM_TEMPLATE_CATEGORY" val="custom"/>
  <p:tag name="KSO_WM_SLIDE_INDEX" val="3"/>
  <p:tag name="KSO_WM_SLIDE_ID" val="custom40490441_7"/>
  <p:tag name="KSO_WM_TEMPLATE_MASTER_TYPE" val="0"/>
  <p:tag name="KSO_WM_SLIDE_LAYOUT" val="a_e"/>
  <p:tag name="KSO_WM_SLIDE_LAYOUT_CNT" val="1_1"/>
  <p:tag name="KSO_WM_TAG_VERSION" val="3.0"/>
</p:tagLst>
</file>

<file path=ppt/tags/tag5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2a401bc673c0aaf4ec39d929bd495d81e7cdae"/>
  <p:tag name="KSO_WM_NEWLAYOUT_GROUP_ID" val="layout_27"/>
  <p:tag name="KSO_WM_NEWLAYOUT_ID" val="slide_0c7050319d09d38c"/>
  <p:tag name="KSO_WM_UNIT_PRESET_TEXT" val="单击此处添加标题"/>
</p:tagLst>
</file>

<file path=ppt/tags/tag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0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6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0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6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0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6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6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6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1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9276"/>
  <p:tag name="KSO_WM_TEMPLATE_SLIDE_ID" val="slide_0c7050319d09d38c"/>
</p:tagLst>
</file>

<file path=ppt/tags/tag6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70a3aeae647f331781df83178812da4732a1e56"/>
  <p:tag name="KSO_WM_NEWLAYOUT_GROUP_ID" val="layout_10014"/>
  <p:tag name="KSO_WM_NEWLAYOUT_ID" val="slide_6c0f7288bd5956db"/>
  <p:tag name="KSO_WM_UNIT_PRESET_TEXT" val="单击此处添加标题"/>
</p:tagLst>
</file>

<file path=ppt/tags/tag6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6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6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61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6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ai-gateway-save.ks3-cn-beijing.ksyuncs.com/aigc-gateway-v2-prod/7aefadf352d9242f90b2362a5510be6e_0.png?Expires=1758013071\u0026AWSAccessKeyId=AKLT9VJ0mcxR8yRlm6PIC9hY\u0026Signature=5dzSLi%2BG8WNSGFHXitlUXctoYT0%3D&quot;,&quot;product_name&quot;:&quot;wps-wpp-pc&quot;,&quot;intention_code&quot;:&quot;wps_wpp_generate_doc_pay&quot;}*ai_doubao_ai_v2.1.5_ONLINE*6262333539366436333861326231356236626637326265386264303231666133-slide-22"/>
</p:tagLst>
</file>

<file path=ppt/tags/tag6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6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2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6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b37c5b023f5f4cf742632a6ab06ea04b_0.png?Expires=1758013070\u0026AWSAccessKeyId=AKLT9VJ0mcxR8yRlm6PIC9hY\u0026Signature=O9T33MkdbErLAMN%2BVGKC%2BunmRq4%3D&quot;,&quot;product_name&quot;:&quot;wps-wpp-pc&quot;,&quot;intention_code&quot;:&quot;wps_wpp_generate_doc_pay&quot;}*ai_doubao_ai_v2.1.5_ONLINE*6262333539366436333861326231356236626637326265386264303231666133-slide-22"/>
</p:tagLst>
</file>

<file path=ppt/tags/tag6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6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2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6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ai-gateway-save.ks3-cn-beijing.ksyuncs.com/aigc-gateway-v2-prod/6f1e35e43b3624dab76589c29b3d7a7e_0.png?Expires=1758013071\u0026AWSAccessKeyId=AKLT9VJ0mcxR8yRlm6PIC9hY\u0026Signature=XdsAREWdQTNkjHzifGoJc%2BfrgzA%3D&quot;,&quot;product_name&quot;:&quot;wps-wpp-pc&quot;,&quot;intention_code&quot;:&quot;wps_wpp_generate_doc_pay&quot;}*ai_doubao_ai_v2.1.5_ONLINE*6262333539366436333861326231356236626637326265386264303231666133-slide-22"/>
</p:tagLst>
</file>

<file path=ppt/tags/tag6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3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9276"/>
  <p:tag name="KSO_WM_TEMPLATE_SLIDE_ID" val="slide_6c0f7288bd5956db"/>
</p:tagLst>
</file>

<file path=ppt/tags/tag6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9b183ddfcfd7d2222f92d9f848a768dd04a25be"/>
  <p:tag name="KSO_WM_NEWLAYOUT_GROUP_ID" val="layout_10003"/>
  <p:tag name="KSO_WM_NEWLAYOUT_ID" val="slide_07a157e0b255a435"/>
  <p:tag name="KSO_WM_UNIT_PRESET_TEXT" val="单击此处添加标题"/>
</p:tagLst>
</file>

<file path=ppt/tags/tag6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a44aa4f8c983f5fc0f0c64f6225b64f7_0.png?Expires=1758013072\u0026AWSAccessKeyId=AKLT9VJ0mcxR8yRlm6PIC9hY\u0026Signature=zFJDUneVPemGcFzFnuYLlVtrIxk%3D&quot;,&quot;product_name&quot;:&quot;wps-wpp-pc&quot;,&quot;intention_code&quot;:&quot;wps_wpp_generate_doc_pay&quot;}*ai_doubao_ai_v2.1.5_ONLINE*6262333539366436333861326231356236626637326265386264303231666133-slide-23"/>
</p:tagLst>
</file>

<file path=ppt/tags/tag6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64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9276"/>
  <p:tag name="KSO_WM_TEMPLATE_SLIDE_ID" val="slide_07a157e0b255a435"/>
</p:tagLst>
</file>

<file path=ppt/tags/tag641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64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5bca96e32996ae13ca20a0449a0cbebadd70f14a"/>
  <p:tag name="KSO_WM_NEWLAYOUT_ID" val="2475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643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47de9d0eaa58c516"/>
  <p:tag name="KSO_WM_TEMPLATE_INDEX" val="40490441"/>
  <p:tag name="KSO_WM_TEMPLATE_CATEGORY" val="custom"/>
  <p:tag name="KSO_WM_SLIDE_INDEX" val="5"/>
  <p:tag name="KSO_WM_SLIDE_ID" val="custom40490441_9"/>
  <p:tag name="KSO_WM_TEMPLATE_MASTER_TYPE" val="0"/>
  <p:tag name="KSO_WM_SLIDE_LAYOUT" val="a_b"/>
  <p:tag name="KSO_WM_SLIDE_LAYOUT_CNT" val="1_1"/>
  <p:tag name="KSO_WM_TAG_VERSION" val="3.0"/>
</p:tagLst>
</file>

<file path=ppt/tags/tag6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6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6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9127223940e83b1b07fa4e7ee26927ae19f7c7e"/>
  <p:tag name="KSO_WM_NEWLAYOUT_GROUP_ID" val="layout_51"/>
  <p:tag name="KSO_WM_NEWLAYOUT_ID" val="slide_3caf32f083888fcf"/>
</p:tagLst>
</file>

<file path=ppt/tags/tag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7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7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7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9dd8a72258edf417bcda32d83f05419621ee572"/>
  <p:tag name="KSO_WM_NEWLAYOUT_GROUP_ID" val="layout_62"/>
  <p:tag name="KSO_WM_NEWLAYOUT_ID" val="slide_200f6023f42ff4b4"/>
</p:tagLst>
</file>

<file path=ppt/tags/tag8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8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8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8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ags/tag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a8b38fce730b309c8cb3b3e566f797136ce158"/>
  <p:tag name="KSO_WM_NEWLAYOUT_GROUP_ID" val="layout_31"/>
  <p:tag name="KSO_WM_NEWLAYOUT_ID" val="slide_55a88b3a4ee5a61c"/>
</p:tagLst>
</file>

<file path=ppt/tags/tag9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1"/>
  <p:tag name="KSO_WM_TEMPLATE_CATEGORY" val="custom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国风绿金山水教育教学">
  <a:themeElements>
    <a:clrScheme name="自定义 33">
      <a:dk1>
        <a:srgbClr val="000000"/>
      </a:dk1>
      <a:lt1>
        <a:srgbClr val="FFFFFF"/>
      </a:lt1>
      <a:dk2>
        <a:srgbClr val="000000"/>
      </a:dk2>
      <a:lt2>
        <a:srgbClr val="FBF7EA"/>
      </a:lt2>
      <a:accent1>
        <a:srgbClr val="CCAA79"/>
      </a:accent1>
      <a:accent2>
        <a:srgbClr val="1F918E"/>
      </a:accent2>
      <a:accent3>
        <a:srgbClr val="69D345"/>
      </a:accent3>
      <a:accent4>
        <a:srgbClr val="45D380"/>
      </a:accent4>
      <a:accent5>
        <a:srgbClr val="7272FB"/>
      </a:accent5>
      <a:accent6>
        <a:srgbClr val="FF59AB"/>
      </a:accent6>
      <a:hlink>
        <a:srgbClr val="304FFE"/>
      </a:hlink>
      <a:folHlink>
        <a:srgbClr val="492067"/>
      </a:folHlink>
    </a:clrScheme>
    <a:fontScheme name="自定义 21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3005</Words>
  <Application>WPS 演示</Application>
  <PresentationFormat>宽屏</PresentationFormat>
  <Paragraphs>344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MiSans Normal</vt:lpstr>
      <vt:lpstr>Office 主题</vt:lpstr>
      <vt:lpstr>中国风绿金山水教育教学</vt:lpstr>
      <vt:lpstr>皋陶与神明裁判：中国早期司法形态的演变</vt:lpstr>
      <vt:lpstr>目录</vt:lpstr>
      <vt:lpstr>皋陶与神明裁判的传说与史实</vt:lpstr>
      <vt:lpstr>皋陶的地位与记载</vt:lpstr>
      <vt:lpstr>神明裁判的基本形式及其象征意义</vt:lpstr>
      <vt:lpstr>案例选择的考虑</vt:lpstr>
      <vt:lpstr>皋陶是中国司法史的起点</vt:lpstr>
      <vt:lpstr>神明裁判是早期司法形态的典型代表</vt:lpstr>
      <vt:lpstr>案例的比较法意义上的普遍性</vt:lpstr>
      <vt:lpstr>神明裁判的运作方式及其社会背景</vt:lpstr>
      <vt:lpstr>历史背景</vt:lpstr>
      <vt:lpstr>裁判方式 - 獬豸裁判</vt:lpstr>
      <vt:lpstr>裁判方式 - 占卜与宣誓</vt:lpstr>
      <vt:lpstr>裁判方式 - 水火考验</vt:lpstr>
      <vt:lpstr>神明裁判的合理性及其局限</vt:lpstr>
      <vt:lpstr>神明裁判的消亡与司法理性化的兴起</vt:lpstr>
      <vt:lpstr>国家权力集中与成文法出现</vt:lpstr>
      <vt:lpstr>儒家思想的影响</vt:lpstr>
      <vt:lpstr>司法专业化与理性化趋势</vt:lpstr>
      <vt:lpstr>历史进步的意义</vt:lpstr>
      <vt:lpstr>神明裁判的现代启示</vt:lpstr>
      <vt:lpstr>司法公正的价值基础</vt:lpstr>
      <vt:lpstr>司法理性与程序正义</vt:lpstr>
      <vt:lpstr>传统文化与现代法治的融合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皋陶与神明裁判：中国早期司法形态的演变</dc:title>
  <dc:creator>吕铁贞</dc:creator>
  <cp:lastModifiedBy>吕铁贞</cp:lastModifiedBy>
  <cp:revision>6</cp:revision>
  <dcterms:created xsi:type="dcterms:W3CDTF">2025-09-15T09:17:00Z</dcterms:created>
  <dcterms:modified xsi:type="dcterms:W3CDTF">2025-10-16T02:48:01Z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v1.0_ai_69796629276</vt:lpwstr>
  </property>
</Properties>
</file>