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2.svg" ContentType="image/svg+xml"/>
  <Override PartName="/ppt/media/image2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sldIdLst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2" Type="http://schemas.openxmlformats.org/officeDocument/2006/relationships/tags" Target="../tags/tag4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3" Type="http://schemas.openxmlformats.org/officeDocument/2006/relationships/tags" Target="../tags/tag68.xml"/><Relationship Id="rId12" Type="http://schemas.openxmlformats.org/officeDocument/2006/relationships/tags" Target="../tags/tag67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0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0" Type="http://schemas.openxmlformats.org/officeDocument/2006/relationships/tags" Target="../tags/tag8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3" Type="http://schemas.openxmlformats.org/officeDocument/2006/relationships/tags" Target="../tags/tag98.xml"/><Relationship Id="rId12" Type="http://schemas.openxmlformats.org/officeDocument/2006/relationships/tags" Target="../tags/tag97.xml"/><Relationship Id="rId11" Type="http://schemas.openxmlformats.org/officeDocument/2006/relationships/tags" Target="../tags/tag96.xml"/><Relationship Id="rId10" Type="http://schemas.openxmlformats.org/officeDocument/2006/relationships/tags" Target="../tags/tag95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06.xml"/><Relationship Id="rId8" Type="http://schemas.openxmlformats.org/officeDocument/2006/relationships/tags" Target="../tags/tag105.xml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1" Type="http://schemas.openxmlformats.org/officeDocument/2006/relationships/tags" Target="../tags/tag108.xml"/><Relationship Id="rId10" Type="http://schemas.openxmlformats.org/officeDocument/2006/relationships/tags" Target="../tags/tag10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2" Type="http://schemas.openxmlformats.org/officeDocument/2006/relationships/tags" Target="../tags/tag119.xml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27.xml"/><Relationship Id="rId8" Type="http://schemas.openxmlformats.org/officeDocument/2006/relationships/tags" Target="../tags/tag126.xml"/><Relationship Id="rId7" Type="http://schemas.openxmlformats.org/officeDocument/2006/relationships/tags" Target="../tags/tag125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2" Type="http://schemas.openxmlformats.org/officeDocument/2006/relationships/tags" Target="../tags/tag130.xml"/><Relationship Id="rId11" Type="http://schemas.openxmlformats.org/officeDocument/2006/relationships/tags" Target="../tags/tag129.xml"/><Relationship Id="rId10" Type="http://schemas.openxmlformats.org/officeDocument/2006/relationships/tags" Target="../tags/tag128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1" Type="http://schemas.openxmlformats.org/officeDocument/2006/relationships/tags" Target="../tags/tag140.xml"/><Relationship Id="rId10" Type="http://schemas.openxmlformats.org/officeDocument/2006/relationships/tags" Target="../tags/tag13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0" Type="http://schemas.openxmlformats.org/officeDocument/2006/relationships/tags" Target="../tags/tag14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tags" Target="../tags/tag156.xml"/><Relationship Id="rId7" Type="http://schemas.openxmlformats.org/officeDocument/2006/relationships/tags" Target="../tags/tag155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3" Type="http://schemas.openxmlformats.org/officeDocument/2006/relationships/tags" Target="../tags/tag161.xml"/><Relationship Id="rId12" Type="http://schemas.openxmlformats.org/officeDocument/2006/relationships/tags" Target="../tags/tag160.xml"/><Relationship Id="rId11" Type="http://schemas.openxmlformats.org/officeDocument/2006/relationships/tags" Target="../tags/tag159.xml"/><Relationship Id="rId10" Type="http://schemas.openxmlformats.org/officeDocument/2006/relationships/tags" Target="../tags/tag158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tags" Target="../tags/tag168.xml"/><Relationship Id="rId7" Type="http://schemas.openxmlformats.org/officeDocument/2006/relationships/tags" Target="../tags/tag167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3" Type="http://schemas.openxmlformats.org/officeDocument/2006/relationships/tags" Target="../tags/tag173.xml"/><Relationship Id="rId12" Type="http://schemas.openxmlformats.org/officeDocument/2006/relationships/tags" Target="../tags/tag172.xml"/><Relationship Id="rId11" Type="http://schemas.openxmlformats.org/officeDocument/2006/relationships/tags" Target="../tags/tag171.xml"/><Relationship Id="rId10" Type="http://schemas.openxmlformats.org/officeDocument/2006/relationships/tags" Target="../tags/tag170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81.xml"/><Relationship Id="rId8" Type="http://schemas.openxmlformats.org/officeDocument/2006/relationships/tags" Target="../tags/tag180.xml"/><Relationship Id="rId7" Type="http://schemas.openxmlformats.org/officeDocument/2006/relationships/tags" Target="../tags/tag179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2" Type="http://schemas.openxmlformats.org/officeDocument/2006/relationships/tags" Target="../tags/tag184.xml"/><Relationship Id="rId11" Type="http://schemas.openxmlformats.org/officeDocument/2006/relationships/tags" Target="../tags/tag183.xml"/><Relationship Id="rId10" Type="http://schemas.openxmlformats.org/officeDocument/2006/relationships/tags" Target="../tags/tag182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92.xml"/><Relationship Id="rId8" Type="http://schemas.openxmlformats.org/officeDocument/2006/relationships/tags" Target="../tags/tag191.xml"/><Relationship Id="rId7" Type="http://schemas.openxmlformats.org/officeDocument/2006/relationships/tags" Target="../tags/tag190.xml"/><Relationship Id="rId6" Type="http://schemas.openxmlformats.org/officeDocument/2006/relationships/tags" Target="../tags/tag189.xml"/><Relationship Id="rId5" Type="http://schemas.openxmlformats.org/officeDocument/2006/relationships/tags" Target="../tags/tag188.xml"/><Relationship Id="rId4" Type="http://schemas.openxmlformats.org/officeDocument/2006/relationships/tags" Target="../tags/tag187.xml"/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1" Type="http://schemas.openxmlformats.org/officeDocument/2006/relationships/tags" Target="../tags/tag194.xml"/><Relationship Id="rId10" Type="http://schemas.openxmlformats.org/officeDocument/2006/relationships/tags" Target="../tags/tag193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02.xml"/><Relationship Id="rId8" Type="http://schemas.openxmlformats.org/officeDocument/2006/relationships/tags" Target="../tags/tag201.xml"/><Relationship Id="rId7" Type="http://schemas.openxmlformats.org/officeDocument/2006/relationships/tags" Target="../tags/tag200.xml"/><Relationship Id="rId6" Type="http://schemas.openxmlformats.org/officeDocument/2006/relationships/tags" Target="../tags/tag199.xml"/><Relationship Id="rId5" Type="http://schemas.openxmlformats.org/officeDocument/2006/relationships/tags" Target="../tags/tag198.xml"/><Relationship Id="rId4" Type="http://schemas.openxmlformats.org/officeDocument/2006/relationships/tags" Target="../tags/tag197.xml"/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2" Type="http://schemas.openxmlformats.org/officeDocument/2006/relationships/tags" Target="../tags/tag205.xml"/><Relationship Id="rId11" Type="http://schemas.openxmlformats.org/officeDocument/2006/relationships/tags" Target="../tags/tag204.xml"/><Relationship Id="rId10" Type="http://schemas.openxmlformats.org/officeDocument/2006/relationships/tags" Target="../tags/tag203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211.xml"/><Relationship Id="rId8" Type="http://schemas.openxmlformats.org/officeDocument/2006/relationships/tags" Target="../tags/tag210.xml"/><Relationship Id="rId7" Type="http://schemas.openxmlformats.org/officeDocument/2006/relationships/tags" Target="../tags/tag209.xml"/><Relationship Id="rId6" Type="http://schemas.openxmlformats.org/officeDocument/2006/relationships/tags" Target="../tags/tag208.xml"/><Relationship Id="rId5" Type="http://schemas.openxmlformats.org/officeDocument/2006/relationships/image" Target="../media/image3.png"/><Relationship Id="rId4" Type="http://schemas.openxmlformats.org/officeDocument/2006/relationships/tags" Target="../tags/tag207.xml"/><Relationship Id="rId3" Type="http://schemas.openxmlformats.org/officeDocument/2006/relationships/image" Target="../media/image1.png"/><Relationship Id="rId2" Type="http://schemas.openxmlformats.org/officeDocument/2006/relationships/tags" Target="../tags/tag206.xml"/><Relationship Id="rId10" Type="http://schemas.openxmlformats.org/officeDocument/2006/relationships/tags" Target="../tags/tag212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220.xml"/><Relationship Id="rId8" Type="http://schemas.openxmlformats.org/officeDocument/2006/relationships/tags" Target="../tags/tag219.xml"/><Relationship Id="rId7" Type="http://schemas.openxmlformats.org/officeDocument/2006/relationships/tags" Target="../tags/tag218.xml"/><Relationship Id="rId6" Type="http://schemas.openxmlformats.org/officeDocument/2006/relationships/tags" Target="../tags/tag217.xml"/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3" Type="http://schemas.openxmlformats.org/officeDocument/2006/relationships/tags" Target="../tags/tag214.xml"/><Relationship Id="rId24" Type="http://schemas.openxmlformats.org/officeDocument/2006/relationships/tags" Target="../tags/tag235.xml"/><Relationship Id="rId23" Type="http://schemas.openxmlformats.org/officeDocument/2006/relationships/tags" Target="../tags/tag234.xml"/><Relationship Id="rId22" Type="http://schemas.openxmlformats.org/officeDocument/2006/relationships/tags" Target="../tags/tag233.xml"/><Relationship Id="rId21" Type="http://schemas.openxmlformats.org/officeDocument/2006/relationships/tags" Target="../tags/tag232.xml"/><Relationship Id="rId20" Type="http://schemas.openxmlformats.org/officeDocument/2006/relationships/tags" Target="../tags/tag231.xml"/><Relationship Id="rId2" Type="http://schemas.openxmlformats.org/officeDocument/2006/relationships/tags" Target="../tags/tag213.xml"/><Relationship Id="rId19" Type="http://schemas.openxmlformats.org/officeDocument/2006/relationships/tags" Target="../tags/tag230.xml"/><Relationship Id="rId18" Type="http://schemas.openxmlformats.org/officeDocument/2006/relationships/tags" Target="../tags/tag229.xml"/><Relationship Id="rId17" Type="http://schemas.openxmlformats.org/officeDocument/2006/relationships/tags" Target="../tags/tag228.xml"/><Relationship Id="rId16" Type="http://schemas.openxmlformats.org/officeDocument/2006/relationships/tags" Target="../tags/tag227.xml"/><Relationship Id="rId15" Type="http://schemas.openxmlformats.org/officeDocument/2006/relationships/tags" Target="../tags/tag226.xml"/><Relationship Id="rId14" Type="http://schemas.openxmlformats.org/officeDocument/2006/relationships/tags" Target="../tags/tag225.xml"/><Relationship Id="rId13" Type="http://schemas.openxmlformats.org/officeDocument/2006/relationships/tags" Target="../tags/tag224.xml"/><Relationship Id="rId12" Type="http://schemas.openxmlformats.org/officeDocument/2006/relationships/tags" Target="../tags/tag223.xml"/><Relationship Id="rId11" Type="http://schemas.openxmlformats.org/officeDocument/2006/relationships/tags" Target="../tags/tag222.xml"/><Relationship Id="rId10" Type="http://schemas.openxmlformats.org/officeDocument/2006/relationships/tags" Target="../tags/tag221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241.xml"/><Relationship Id="rId8" Type="http://schemas.openxmlformats.org/officeDocument/2006/relationships/tags" Target="../tags/tag240.xml"/><Relationship Id="rId7" Type="http://schemas.openxmlformats.org/officeDocument/2006/relationships/tags" Target="../tags/tag239.xml"/><Relationship Id="rId6" Type="http://schemas.openxmlformats.org/officeDocument/2006/relationships/tags" Target="../tags/tag238.xml"/><Relationship Id="rId5" Type="http://schemas.openxmlformats.org/officeDocument/2006/relationships/image" Target="../media/image2.png"/><Relationship Id="rId4" Type="http://schemas.openxmlformats.org/officeDocument/2006/relationships/tags" Target="../tags/tag237.xml"/><Relationship Id="rId3" Type="http://schemas.openxmlformats.org/officeDocument/2006/relationships/image" Target="../media/image1.png"/><Relationship Id="rId2" Type="http://schemas.openxmlformats.org/officeDocument/2006/relationships/tags" Target="../tags/tag236.xml"/><Relationship Id="rId13" Type="http://schemas.openxmlformats.org/officeDocument/2006/relationships/tags" Target="../tags/tag245.xml"/><Relationship Id="rId12" Type="http://schemas.openxmlformats.org/officeDocument/2006/relationships/tags" Target="../tags/tag244.xml"/><Relationship Id="rId11" Type="http://schemas.openxmlformats.org/officeDocument/2006/relationships/tags" Target="../tags/tag243.xml"/><Relationship Id="rId10" Type="http://schemas.openxmlformats.org/officeDocument/2006/relationships/tags" Target="../tags/tag242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6" Type="http://schemas.openxmlformats.org/officeDocument/2006/relationships/tags" Target="../tags/tag250.xml"/><Relationship Id="rId5" Type="http://schemas.openxmlformats.org/officeDocument/2006/relationships/tags" Target="../tags/tag249.xml"/><Relationship Id="rId4" Type="http://schemas.openxmlformats.org/officeDocument/2006/relationships/tags" Target="../tags/tag248.xml"/><Relationship Id="rId3" Type="http://schemas.openxmlformats.org/officeDocument/2006/relationships/tags" Target="../tags/tag247.xml"/><Relationship Id="rId2" Type="http://schemas.openxmlformats.org/officeDocument/2006/relationships/tags" Target="../tags/tag246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256.xml"/><Relationship Id="rId8" Type="http://schemas.openxmlformats.org/officeDocument/2006/relationships/tags" Target="../tags/tag255.xml"/><Relationship Id="rId7" Type="http://schemas.openxmlformats.org/officeDocument/2006/relationships/tags" Target="../tags/tag254.xml"/><Relationship Id="rId6" Type="http://schemas.openxmlformats.org/officeDocument/2006/relationships/tags" Target="../tags/tag253.xml"/><Relationship Id="rId5" Type="http://schemas.openxmlformats.org/officeDocument/2006/relationships/image" Target="../media/image3.png"/><Relationship Id="rId4" Type="http://schemas.openxmlformats.org/officeDocument/2006/relationships/tags" Target="../tags/tag252.xml"/><Relationship Id="rId3" Type="http://schemas.openxmlformats.org/officeDocument/2006/relationships/image" Target="../media/image1.png"/><Relationship Id="rId2" Type="http://schemas.openxmlformats.org/officeDocument/2006/relationships/tags" Target="../tags/tag251.xml"/><Relationship Id="rId10" Type="http://schemas.openxmlformats.org/officeDocument/2006/relationships/tags" Target="../tags/tag257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7" Type="http://schemas.openxmlformats.org/officeDocument/2006/relationships/tags" Target="../tags/tag263.xml"/><Relationship Id="rId6" Type="http://schemas.openxmlformats.org/officeDocument/2006/relationships/tags" Target="../tags/tag262.xml"/><Relationship Id="rId5" Type="http://schemas.openxmlformats.org/officeDocument/2006/relationships/tags" Target="../tags/tag261.xml"/><Relationship Id="rId4" Type="http://schemas.openxmlformats.org/officeDocument/2006/relationships/tags" Target="../tags/tag260.xml"/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271.xml"/><Relationship Id="rId8" Type="http://schemas.openxmlformats.org/officeDocument/2006/relationships/tags" Target="../tags/tag270.xml"/><Relationship Id="rId7" Type="http://schemas.openxmlformats.org/officeDocument/2006/relationships/tags" Target="../tags/tag269.xml"/><Relationship Id="rId6" Type="http://schemas.openxmlformats.org/officeDocument/2006/relationships/tags" Target="../tags/tag268.xml"/><Relationship Id="rId5" Type="http://schemas.openxmlformats.org/officeDocument/2006/relationships/tags" Target="../tags/tag267.xml"/><Relationship Id="rId4" Type="http://schemas.openxmlformats.org/officeDocument/2006/relationships/tags" Target="../tags/tag266.xml"/><Relationship Id="rId3" Type="http://schemas.openxmlformats.org/officeDocument/2006/relationships/tags" Target="../tags/tag265.xml"/><Relationship Id="rId2" Type="http://schemas.openxmlformats.org/officeDocument/2006/relationships/tags" Target="../tags/tag264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5" Type="http://schemas.openxmlformats.org/officeDocument/2006/relationships/tags" Target="../tags/tag275.xml"/><Relationship Id="rId4" Type="http://schemas.openxmlformats.org/officeDocument/2006/relationships/tags" Target="../tags/tag274.xml"/><Relationship Id="rId3" Type="http://schemas.openxmlformats.org/officeDocument/2006/relationships/tags" Target="../tags/tag273.xml"/><Relationship Id="rId2" Type="http://schemas.openxmlformats.org/officeDocument/2006/relationships/tags" Target="../tags/tag272.xm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4" Type="http://schemas.openxmlformats.org/officeDocument/2006/relationships/tags" Target="../tags/tag278.xml"/><Relationship Id="rId3" Type="http://schemas.openxmlformats.org/officeDocument/2006/relationships/tags" Target="../tags/tag277.xml"/><Relationship Id="rId2" Type="http://schemas.openxmlformats.org/officeDocument/2006/relationships/tags" Target="../tags/tag276.xml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7" Type="http://schemas.openxmlformats.org/officeDocument/2006/relationships/tags" Target="../tags/tag284.xml"/><Relationship Id="rId6" Type="http://schemas.openxmlformats.org/officeDocument/2006/relationships/tags" Target="../tags/tag283.xml"/><Relationship Id="rId5" Type="http://schemas.openxmlformats.org/officeDocument/2006/relationships/tags" Target="../tags/tag282.xml"/><Relationship Id="rId4" Type="http://schemas.openxmlformats.org/officeDocument/2006/relationships/tags" Target="../tags/tag281.xml"/><Relationship Id="rId3" Type="http://schemas.openxmlformats.org/officeDocument/2006/relationships/tags" Target="../tags/tag280.xml"/><Relationship Id="rId2" Type="http://schemas.openxmlformats.org/officeDocument/2006/relationships/tags" Target="../tags/tag279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6" Type="http://schemas.openxmlformats.org/officeDocument/2006/relationships/tags" Target="../tags/tag289.xml"/><Relationship Id="rId5" Type="http://schemas.openxmlformats.org/officeDocument/2006/relationships/tags" Target="../tags/tag288.xml"/><Relationship Id="rId4" Type="http://schemas.openxmlformats.org/officeDocument/2006/relationships/tags" Target="../tags/tag287.xml"/><Relationship Id="rId3" Type="http://schemas.openxmlformats.org/officeDocument/2006/relationships/tags" Target="../tags/tag286.xml"/><Relationship Id="rId2" Type="http://schemas.openxmlformats.org/officeDocument/2006/relationships/tags" Target="../tags/tag285.xml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5" Type="http://schemas.openxmlformats.org/officeDocument/2006/relationships/tags" Target="../tags/tag293.xml"/><Relationship Id="rId4" Type="http://schemas.openxmlformats.org/officeDocument/2006/relationships/tags" Target="../tags/tag292.xml"/><Relationship Id="rId3" Type="http://schemas.openxmlformats.org/officeDocument/2006/relationships/tags" Target="../tags/tag291.xml"/><Relationship Id="rId2" Type="http://schemas.openxmlformats.org/officeDocument/2006/relationships/tags" Target="../tags/tag290.xml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299.xml"/><Relationship Id="rId8" Type="http://schemas.openxmlformats.org/officeDocument/2006/relationships/tags" Target="../tags/tag298.xml"/><Relationship Id="rId7" Type="http://schemas.openxmlformats.org/officeDocument/2006/relationships/tags" Target="../tags/tag297.xml"/><Relationship Id="rId6" Type="http://schemas.openxmlformats.org/officeDocument/2006/relationships/tags" Target="../tags/tag296.xml"/><Relationship Id="rId5" Type="http://schemas.openxmlformats.org/officeDocument/2006/relationships/image" Target="../media/image2.png"/><Relationship Id="rId4" Type="http://schemas.openxmlformats.org/officeDocument/2006/relationships/tags" Target="../tags/tag295.xml"/><Relationship Id="rId3" Type="http://schemas.openxmlformats.org/officeDocument/2006/relationships/image" Target="../media/image1.png"/><Relationship Id="rId2" Type="http://schemas.openxmlformats.org/officeDocument/2006/relationships/tags" Target="../tags/tag294.xml"/><Relationship Id="rId12" Type="http://schemas.openxmlformats.org/officeDocument/2006/relationships/tags" Target="../tags/tag302.xml"/><Relationship Id="rId11" Type="http://schemas.openxmlformats.org/officeDocument/2006/relationships/tags" Target="../tags/tag301.xml"/><Relationship Id="rId10" Type="http://schemas.openxmlformats.org/officeDocument/2006/relationships/tags" Target="../tags/tag300.xml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306.xml"/><Relationship Id="rId8" Type="http://schemas.openxmlformats.org/officeDocument/2006/relationships/image" Target="../media/image6.png"/><Relationship Id="rId7" Type="http://schemas.openxmlformats.org/officeDocument/2006/relationships/tags" Target="../tags/tag305.xml"/><Relationship Id="rId6" Type="http://schemas.openxmlformats.org/officeDocument/2006/relationships/image" Target="../media/image5.png"/><Relationship Id="rId5" Type="http://schemas.openxmlformats.org/officeDocument/2006/relationships/tags" Target="../tags/tag304.xml"/><Relationship Id="rId4" Type="http://schemas.openxmlformats.org/officeDocument/2006/relationships/image" Target="NULL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303.xml"/><Relationship Id="rId13" Type="http://schemas.openxmlformats.org/officeDocument/2006/relationships/tags" Target="../tags/tag310.xml"/><Relationship Id="rId12" Type="http://schemas.openxmlformats.org/officeDocument/2006/relationships/tags" Target="../tags/tag309.xml"/><Relationship Id="rId11" Type="http://schemas.openxmlformats.org/officeDocument/2006/relationships/tags" Target="../tags/tag308.xml"/><Relationship Id="rId10" Type="http://schemas.openxmlformats.org/officeDocument/2006/relationships/tags" Target="../tags/tag307.xml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318.xml"/><Relationship Id="rId8" Type="http://schemas.openxmlformats.org/officeDocument/2006/relationships/tags" Target="../tags/tag317.xml"/><Relationship Id="rId7" Type="http://schemas.openxmlformats.org/officeDocument/2006/relationships/tags" Target="../tags/tag316.xml"/><Relationship Id="rId6" Type="http://schemas.openxmlformats.org/officeDocument/2006/relationships/tags" Target="../tags/tag315.xml"/><Relationship Id="rId5" Type="http://schemas.openxmlformats.org/officeDocument/2006/relationships/tags" Target="../tags/tag314.xml"/><Relationship Id="rId4" Type="http://schemas.openxmlformats.org/officeDocument/2006/relationships/tags" Target="../tags/tag313.xml"/><Relationship Id="rId3" Type="http://schemas.openxmlformats.org/officeDocument/2006/relationships/tags" Target="../tags/tag312.xml"/><Relationship Id="rId2" Type="http://schemas.openxmlformats.org/officeDocument/2006/relationships/tags" Target="../tags/tag311.xml"/><Relationship Id="rId18" Type="http://schemas.openxmlformats.org/officeDocument/2006/relationships/tags" Target="../tags/tag327.xml"/><Relationship Id="rId17" Type="http://schemas.openxmlformats.org/officeDocument/2006/relationships/tags" Target="../tags/tag326.xml"/><Relationship Id="rId16" Type="http://schemas.openxmlformats.org/officeDocument/2006/relationships/tags" Target="../tags/tag325.xml"/><Relationship Id="rId15" Type="http://schemas.openxmlformats.org/officeDocument/2006/relationships/tags" Target="../tags/tag324.xml"/><Relationship Id="rId14" Type="http://schemas.openxmlformats.org/officeDocument/2006/relationships/tags" Target="../tags/tag323.xml"/><Relationship Id="rId13" Type="http://schemas.openxmlformats.org/officeDocument/2006/relationships/tags" Target="../tags/tag322.xml"/><Relationship Id="rId12" Type="http://schemas.openxmlformats.org/officeDocument/2006/relationships/tags" Target="../tags/tag321.xml"/><Relationship Id="rId11" Type="http://schemas.openxmlformats.org/officeDocument/2006/relationships/tags" Target="../tags/tag320.xml"/><Relationship Id="rId10" Type="http://schemas.openxmlformats.org/officeDocument/2006/relationships/tags" Target="../tags/tag319.xm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968" y="136131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968" y="384098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184" y="523097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 flipH="1">
            <a:off x="0" y="0"/>
            <a:ext cx="10536513" cy="6858000"/>
          </a:xfrm>
          <a:prstGeom prst="rect">
            <a:avLst/>
          </a:prstGeom>
        </p:spPr>
      </p:pic>
      <p:pic>
        <p:nvPicPr>
          <p:cNvPr id="7" name="图片 6" descr="@png2x_装饰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78800" y="0"/>
            <a:ext cx="40132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矩形 9"/>
          <p:cNvSpPr/>
          <p:nvPr userDrawn="1">
            <p:custDataLst>
              <p:tags r:id="rId8"/>
            </p:custDataLst>
          </p:nvPr>
        </p:nvSpPr>
        <p:spPr>
          <a:xfrm>
            <a:off x="4121146" y="4340864"/>
            <a:ext cx="660400" cy="254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任意多边形 10"/>
          <p:cNvSpPr/>
          <p:nvPr userDrawn="1">
            <p:custDataLst>
              <p:tags r:id="rId9"/>
            </p:custDataLst>
          </p:nvPr>
        </p:nvSpPr>
        <p:spPr>
          <a:xfrm>
            <a:off x="4254450" y="4692646"/>
            <a:ext cx="419735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3" hasCustomPrompt="1"/>
            <p:custDataLst>
              <p:tags r:id="rId11"/>
            </p:custDataLst>
          </p:nvPr>
        </p:nvSpPr>
        <p:spPr>
          <a:xfrm>
            <a:off x="1689098" y="2158999"/>
            <a:ext cx="55245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THE END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ctrTitle" idx="14" hasCustomPrompt="1"/>
            <p:custDataLst>
              <p:tags r:id="rId12"/>
            </p:custDataLst>
          </p:nvPr>
        </p:nvSpPr>
        <p:spPr>
          <a:xfrm>
            <a:off x="1631948" y="2682874"/>
            <a:ext cx="5638803" cy="1015999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11000"/>
              </a:lnSpc>
              <a:buNone/>
              <a:defRPr sz="6000" b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mtClean="0">
                <a:latin typeface="汉仪中宋简" panose="02010600000101010101" charset="-122"/>
                <a:ea typeface="汉仪中宋简" panose="02010600000101010101" charset="-122"/>
              </a:rPr>
              <a:t>谢谢观看</a:t>
            </a:r>
            <a:endParaRPr lang="zh-CN" altLang="en-US" smtClean="0">
              <a:latin typeface="汉仪中宋简" panose="02010600000101010101" charset="-122"/>
              <a:ea typeface="汉仪中宋简" panose="02010600000101010101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4038600" cy="4724400"/>
          </a:xfrm>
          <a:custGeom>
            <a:avLst/>
            <a:gdLst>
              <a:gd name="connisteX0" fmla="*/ 0 w 4038600"/>
              <a:gd name="connsiteY0" fmla="*/ 0 h 4724400"/>
              <a:gd name="connisteX1" fmla="*/ 4038600 w 4038600"/>
              <a:gd name="connsiteY1" fmla="*/ 0 h 4724400"/>
              <a:gd name="connisteX2" fmla="*/ 4038600 w 4038600"/>
              <a:gd name="connsiteY2" fmla="*/ 4724400 h 4724400"/>
              <a:gd name="connisteX3" fmla="*/ 0 w 4038600"/>
              <a:gd name="connsiteY3" fmla="*/ 4724400 h 4724400"/>
              <a:gd name="connisteX4" fmla="*/ 0 w 4038600"/>
              <a:gd name="connsiteY4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038600" h="4724400">
                <a:moveTo>
                  <a:pt x="0" y="0"/>
                </a:moveTo>
                <a:lnTo>
                  <a:pt x="4038600" y="0"/>
                </a:lnTo>
                <a:lnTo>
                  <a:pt x="4038600" y="4724400"/>
                </a:ln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1524000"/>
            <a:ext cx="6934200" cy="4724400"/>
          </a:xfrm>
          <a:custGeom>
            <a:avLst/>
            <a:gdLst>
              <a:gd name="connisteX0" fmla="*/ 0 w 6934200"/>
              <a:gd name="connsiteY0" fmla="*/ 0 h 4724400"/>
              <a:gd name="connisteX1" fmla="*/ 6934200 w 6934200"/>
              <a:gd name="connsiteY1" fmla="*/ 0 h 4724400"/>
              <a:gd name="connisteX2" fmla="*/ 6934200 w 6934200"/>
              <a:gd name="connsiteY2" fmla="*/ 4724400 h 4724400"/>
              <a:gd name="connisteX3" fmla="*/ 0 w 6934200"/>
              <a:gd name="connsiteY3" fmla="*/ 4724400 h 4724400"/>
              <a:gd name="connisteX4" fmla="*/ 0 w 6934200"/>
              <a:gd name="connsiteY4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6934200" h="4724400">
                <a:moveTo>
                  <a:pt x="0" y="0"/>
                </a:moveTo>
                <a:lnTo>
                  <a:pt x="6934200" y="0"/>
                </a:lnTo>
                <a:lnTo>
                  <a:pt x="6934200" y="4724400"/>
                </a:ln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105400" y="2108200"/>
            <a:ext cx="6019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105400" y="2667000"/>
            <a:ext cx="6019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5105400" y="4191000"/>
            <a:ext cx="6019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5105400" y="4749800"/>
            <a:ext cx="6019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a8dx" fmla="*/ dsw 360 1"/>
              <a:gd name="p0a8dy" fmla="*/ dsh 304 1"/>
              <a:gd name="p0a5dx" fmla="*/ dsw 0 1"/>
              <a:gd name="p0a5dy" fmla="*/ dsh 0 1"/>
              <a:gd name="p0a7dx" fmla="*/ dsw 0 1"/>
              <a:gd name="p0a7dy" fmla="*/ dsh 304 1"/>
              <a:gd name="p0a6dx" fmla="*/ dsw 360 1"/>
              <a:gd name="p0a6dy" fmla="*/ dsh 0 1"/>
              <a:gd name="p0x0s" fmla="*/ 336 mins 1"/>
              <a:gd name="p0x0" fmla="+- p0x0s p0a6dx 0"/>
              <a:gd name="p0y0s" fmla="*/ 0 mins 1"/>
              <a:gd name="p0y0" fmla="+- p0y0s p0a6dy 0"/>
              <a:gd name="p0x1s" fmla="*/ 336 mins 1"/>
              <a:gd name="p0x1" fmla="+- p0x1s p0a6dx 0"/>
              <a:gd name="p0y1s" fmla="*/ 13 mins 1"/>
              <a:gd name="p0y1" fmla="+- p0y1s p0a6dy 0"/>
              <a:gd name="p0x2s" fmla="*/ 346 mins 1"/>
              <a:gd name="p0x2" fmla="+- p0x2s p0a6dx 0"/>
              <a:gd name="p0y2s" fmla="*/ 24 mins 1"/>
              <a:gd name="p0y2" fmla="+- p0y2s p0a6dy 0"/>
              <a:gd name="p0x3s" fmla="*/ 360 mins 1"/>
              <a:gd name="p0x3" fmla="+- p0x3s p0a6dx 0"/>
              <a:gd name="p0y3s" fmla="*/ 24 mins 1"/>
              <a:gd name="p0y3" fmla="+- p0y3s p0a6dy 0"/>
              <a:gd name="p0x4s" fmla="*/ 360 mins 1"/>
              <a:gd name="p0x4" fmla="+- p0x4s p0a8dx 0"/>
              <a:gd name="p0y4s" fmla="*/ 304 mins 1"/>
              <a:gd name="p0y4" fmla="+- p0y4s p0a8dy 0"/>
              <a:gd name="p0x5s" fmla="*/ 0 mins 1"/>
              <a:gd name="p0x5" fmla="+- p0x5s p0a7dx 0"/>
              <a:gd name="p0y5s" fmla="*/ 304 mins 1"/>
              <a:gd name="p0y5" fmla="+- p0y5s p0a7dy 0"/>
              <a:gd name="p0x6s" fmla="*/ 0 mins 1"/>
              <a:gd name="p0x6" fmla="+- p0x6s p0a5dx 0"/>
              <a:gd name="p0y6s" fmla="*/ 0 mins 1"/>
              <a:gd name="p0y6" fmla="+- p0y6s p0a5dy 0"/>
              <a:gd name="p0x7s" fmla="*/ 336 mins 1"/>
              <a:gd name="p0x7" fmla="+- p0x7s p0a6dx 0"/>
              <a:gd name="p0y7s" fmla="*/ 0 mins 1"/>
              <a:gd name="p0y7" fmla="+- p0y7s p0a6dy 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lnTo>
                  <a:pt x="p0x4" y="p0y4"/>
                </a:lnTo>
                <a:lnTo>
                  <a:pt x="p0x5" y="p0y5"/>
                </a:lnTo>
                <a:lnTo>
                  <a:pt x="p0x6" y="p0y6"/>
                </a:lnTo>
                <a:lnTo>
                  <a:pt x="p0x7" y="p0y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a8dx" fmla="*/ dsw 360 1"/>
              <a:gd name="p0a8dy" fmla="*/ dsh 304 1"/>
              <a:gd name="p0a5dx" fmla="*/ dsw 0 1"/>
              <a:gd name="p0a5dy" fmla="*/ dsh 0 1"/>
              <a:gd name="p0a7dx" fmla="*/ dsw 0 1"/>
              <a:gd name="p0a7dy" fmla="*/ dsh 304 1"/>
              <a:gd name="p0a6dx" fmla="*/ dsw 360 1"/>
              <a:gd name="p0a6dy" fmla="*/ dsh 0 1"/>
              <a:gd name="p0x0s" fmla="*/ 336 mins 1"/>
              <a:gd name="p0x0" fmla="+- p0x0s p0a6dx 0"/>
              <a:gd name="p0y0s" fmla="*/ 0 mins 1"/>
              <a:gd name="p0y0" fmla="+- p0y0s p0a6dy 0"/>
              <a:gd name="p0x1s" fmla="*/ 336 mins 1"/>
              <a:gd name="p0x1" fmla="+- p0x1s p0a6dx 0"/>
              <a:gd name="p0y1s" fmla="*/ 13 mins 1"/>
              <a:gd name="p0y1" fmla="+- p0y1s p0a6dy 0"/>
              <a:gd name="p0x2s" fmla="*/ 346 mins 1"/>
              <a:gd name="p0x2" fmla="+- p0x2s p0a6dx 0"/>
              <a:gd name="p0y2s" fmla="*/ 24 mins 1"/>
              <a:gd name="p0y2" fmla="+- p0y2s p0a6dy 0"/>
              <a:gd name="p0x3s" fmla="*/ 360 mins 1"/>
              <a:gd name="p0x3" fmla="+- p0x3s p0a6dx 0"/>
              <a:gd name="p0y3s" fmla="*/ 24 mins 1"/>
              <a:gd name="p0y3" fmla="+- p0y3s p0a6dy 0"/>
              <a:gd name="p0x4s" fmla="*/ 360 mins 1"/>
              <a:gd name="p0x4" fmla="+- p0x4s p0a8dx 0"/>
              <a:gd name="p0y4s" fmla="*/ 304 mins 1"/>
              <a:gd name="p0y4" fmla="+- p0y4s p0a8dy 0"/>
              <a:gd name="p0x5s" fmla="*/ 0 mins 1"/>
              <a:gd name="p0x5" fmla="+- p0x5s p0a7dx 0"/>
              <a:gd name="p0y5s" fmla="*/ 304 mins 1"/>
              <a:gd name="p0y5" fmla="+- p0y5s p0a7dy 0"/>
              <a:gd name="p0x6s" fmla="*/ 0 mins 1"/>
              <a:gd name="p0x6" fmla="+- p0x6s p0a5dx 0"/>
              <a:gd name="p0y6s" fmla="*/ 0 mins 1"/>
              <a:gd name="p0y6" fmla="+- p0y6s p0a5dy 0"/>
              <a:gd name="p0x7s" fmla="*/ 336 mins 1"/>
              <a:gd name="p0x7" fmla="+- p0x7s p0a6dx 0"/>
              <a:gd name="p0y7s" fmla="*/ 0 mins 1"/>
              <a:gd name="p0y7" fmla="+- p0y7s p0a6dy 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lnTo>
                  <a:pt x="p0x4" y="p0y4"/>
                </a:lnTo>
                <a:lnTo>
                  <a:pt x="p0x5" y="p0y5"/>
                </a:lnTo>
                <a:lnTo>
                  <a:pt x="p0x6" y="p0y6"/>
                </a:lnTo>
                <a:lnTo>
                  <a:pt x="p0x7" y="p0y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9_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708400"/>
            <a:ext cx="10972800" cy="2540000"/>
          </a:xfrm>
          <a:custGeom>
            <a:avLst/>
            <a:gdLst>
              <a:gd name="connisteX0" fmla="*/ 0 w 10972800"/>
              <a:gd name="connsiteY0" fmla="*/ 0 h 2540000"/>
              <a:gd name="connisteX1" fmla="*/ 10972800 w 10972800"/>
              <a:gd name="connsiteY1" fmla="*/ 0 h 2540000"/>
              <a:gd name="connisteX2" fmla="*/ 10972800 w 10972800"/>
              <a:gd name="connsiteY2" fmla="*/ 2540000 h 2540000"/>
              <a:gd name="connisteX3" fmla="*/ 0 w 10972800"/>
              <a:gd name="connsiteY3" fmla="*/ 2540000 h 2540000"/>
              <a:gd name="connisteX4" fmla="*/ 0 w 10972800"/>
              <a:gd name="connsiteY4" fmla="*/ 0 h 2540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540000">
                <a:moveTo>
                  <a:pt x="0" y="0"/>
                </a:moveTo>
                <a:lnTo>
                  <a:pt x="10972800" y="0"/>
                </a:lnTo>
                <a:lnTo>
                  <a:pt x="10972800" y="2540000"/>
                </a:lnTo>
                <a:lnTo>
                  <a:pt x="0" y="25400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1524000"/>
            <a:ext cx="50800" cy="1727200"/>
          </a:xfrm>
          <a:custGeom>
            <a:avLst/>
            <a:gdLst>
              <a:gd name="connisteX0" fmla="*/ 0 w 50800"/>
              <a:gd name="connsiteY0" fmla="*/ 0 h 1727200"/>
              <a:gd name="connisteX1" fmla="*/ 50800 w 50800"/>
              <a:gd name="connsiteY1" fmla="*/ 0 h 1727200"/>
              <a:gd name="connisteX2" fmla="*/ 50800 w 50800"/>
              <a:gd name="connsiteY2" fmla="*/ 1727200 h 1727200"/>
              <a:gd name="connisteX3" fmla="*/ 0 w 50800"/>
              <a:gd name="connsiteY3" fmla="*/ 1727200 h 1727200"/>
              <a:gd name="connisteX4" fmla="*/ 0 w 50800"/>
              <a:gd name="connsiteY4" fmla="*/ 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727200">
                <a:moveTo>
                  <a:pt x="0" y="0"/>
                </a:moveTo>
                <a:lnTo>
                  <a:pt x="50800" y="0"/>
                </a:lnTo>
                <a:lnTo>
                  <a:pt x="50800" y="1727200"/>
                </a:lnTo>
                <a:lnTo>
                  <a:pt x="0" y="1727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2032000"/>
            <a:ext cx="5029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400800" y="1524000"/>
            <a:ext cx="50800" cy="1727200"/>
          </a:xfrm>
          <a:custGeom>
            <a:avLst/>
            <a:gdLst>
              <a:gd name="connisteX0" fmla="*/ 0 w 50800"/>
              <a:gd name="connsiteY0" fmla="*/ 0 h 1727200"/>
              <a:gd name="connisteX1" fmla="*/ 50800 w 50800"/>
              <a:gd name="connsiteY1" fmla="*/ 0 h 1727200"/>
              <a:gd name="connisteX2" fmla="*/ 50800 w 50800"/>
              <a:gd name="connsiteY2" fmla="*/ 1727200 h 1727200"/>
              <a:gd name="connisteX3" fmla="*/ 0 w 50800"/>
              <a:gd name="connsiteY3" fmla="*/ 1727200 h 1727200"/>
              <a:gd name="connisteX4" fmla="*/ 0 w 50800"/>
              <a:gd name="connsiteY4" fmla="*/ 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727200">
                <a:moveTo>
                  <a:pt x="0" y="0"/>
                </a:moveTo>
                <a:lnTo>
                  <a:pt x="50800" y="0"/>
                </a:lnTo>
                <a:lnTo>
                  <a:pt x="50800" y="1727200"/>
                </a:lnTo>
                <a:lnTo>
                  <a:pt x="0" y="1727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553200" y="2032000"/>
            <a:ext cx="5029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2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1" hasCustomPrompt="1"/>
            <p:custDataLst>
              <p:tags r:id="rId6"/>
            </p:custDataLst>
          </p:nvPr>
        </p:nvSpPr>
        <p:spPr>
          <a:xfrm>
            <a:off x="609600" y="1524000"/>
            <a:ext cx="5334000" cy="47244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a8dx" fmla="*/ dsw 360 1"/>
              <a:gd name="p0a8dy" fmla="*/ dsh 304 1"/>
              <a:gd name="p0a7dx" fmla="*/ dsw 0 1"/>
              <a:gd name="p0a7dy" fmla="*/ dsh 304 1"/>
              <a:gd name="p0a6dx" fmla="*/ dsw 360 1"/>
              <a:gd name="p0a6dy" fmla="*/ dsh 0 1"/>
              <a:gd name="p0a5dx" fmla="*/ dsw 0 1"/>
              <a:gd name="p0a5dy" fmla="*/ dsh 0 1"/>
              <a:gd name="p0x0s" fmla="*/ 336 mins 1"/>
              <a:gd name="p0x0" fmla="+- p0x0s p0a6dx 0"/>
              <a:gd name="p0y0s" fmla="*/ 0 mins 1"/>
              <a:gd name="p0y0" fmla="+- p0y0s p0a6dy 0"/>
              <a:gd name="p0x1s" fmla="*/ 336 mins 1"/>
              <a:gd name="p0x1" fmla="+- p0x1s p0a6dx 0"/>
              <a:gd name="p0y1s" fmla="*/ 13 mins 1"/>
              <a:gd name="p0y1" fmla="+- p0y1s p0a6dy 0"/>
              <a:gd name="p0x2s" fmla="*/ 346 mins 1"/>
              <a:gd name="p0x2" fmla="+- p0x2s p0a6dx 0"/>
              <a:gd name="p0y2s" fmla="*/ 24 mins 1"/>
              <a:gd name="p0y2" fmla="+- p0y2s p0a6dy 0"/>
              <a:gd name="p0x3s" fmla="*/ 360 mins 1"/>
              <a:gd name="p0x3" fmla="+- p0x3s p0a6dx 0"/>
              <a:gd name="p0y3s" fmla="*/ 24 mins 1"/>
              <a:gd name="p0y3" fmla="+- p0y3s p0a6dy 0"/>
              <a:gd name="p0x4s" fmla="*/ 360 mins 1"/>
              <a:gd name="p0x4" fmla="+- p0x4s p0a8dx 0"/>
              <a:gd name="p0y4s" fmla="*/ 304 mins 1"/>
              <a:gd name="p0y4" fmla="+- p0y4s p0a8dy 0"/>
              <a:gd name="p0x5s" fmla="*/ 0 mins 1"/>
              <a:gd name="p0x5" fmla="+- p0x5s p0a7dx 0"/>
              <a:gd name="p0y5s" fmla="*/ 304 mins 1"/>
              <a:gd name="p0y5" fmla="+- p0y5s p0a7dy 0"/>
              <a:gd name="p0x6s" fmla="*/ 0 mins 1"/>
              <a:gd name="p0x6" fmla="+- p0x6s p0a5dx 0"/>
              <a:gd name="p0y6s" fmla="*/ 0 mins 1"/>
              <a:gd name="p0y6" fmla="+- p0y6s p0a5dy 0"/>
              <a:gd name="p0x7s" fmla="*/ 336 mins 1"/>
              <a:gd name="p0x7" fmla="+- p0x7s p0a6dx 0"/>
              <a:gd name="p0y7s" fmla="*/ 0 mins 1"/>
              <a:gd name="p0y7" fmla="+- p0y7s p0a6dy 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lnTo>
                  <a:pt x="p0x4" y="p0y4"/>
                </a:lnTo>
                <a:lnTo>
                  <a:pt x="p0x5" y="p0y5"/>
                </a:lnTo>
                <a:lnTo>
                  <a:pt x="p0x6" y="p0y6"/>
                </a:lnTo>
                <a:lnTo>
                  <a:pt x="p0x7" y="p0y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2514600" y="2209800"/>
            <a:ext cx="1524000" cy="1524000"/>
          </a:xfrm>
          <a:custGeom>
            <a:avLst/>
            <a:gdLst>
              <a:gd name="sw" fmla="*/ 1 w 120"/>
              <a:gd name="sh" fmla="*/ 1 h 120"/>
              <a:gd name="mins" fmla="min sw sh"/>
              <a:gd name="dsw" fmla="+- 0 sw mins"/>
              <a:gd name="dsh" fmla="+- 0 sh mins"/>
              <a:gd name="p0x0" fmla="*/ 17 w 120"/>
              <a:gd name="p0y0" fmla="*/ 0 h 120"/>
              <a:gd name="p0x1" fmla="*/ 102 w 120"/>
              <a:gd name="p0y1" fmla="*/ 0 h 120"/>
              <a:gd name="p0x2" fmla="*/ 102 w 120"/>
              <a:gd name="p0y2" fmla="*/ 9 h 120"/>
              <a:gd name="p0x3" fmla="*/ 110 w 120"/>
              <a:gd name="p0y3" fmla="*/ 18 h 120"/>
              <a:gd name="p0x4" fmla="*/ 120 w 120"/>
              <a:gd name="p0y4" fmla="*/ 18 h 120"/>
              <a:gd name="p0x5" fmla="*/ 120 w 120"/>
              <a:gd name="p0y5" fmla="*/ 102 h 120"/>
              <a:gd name="p0x6" fmla="*/ 110 w 120"/>
              <a:gd name="p0y6" fmla="*/ 102 h 120"/>
              <a:gd name="p0x7" fmla="*/ 102 w 120"/>
              <a:gd name="p0y7" fmla="*/ 110 h 120"/>
              <a:gd name="p0x8" fmla="*/ 102 w 120"/>
              <a:gd name="p0y8" fmla="*/ 120 h 120"/>
              <a:gd name="p0x9" fmla="*/ 17 w 120"/>
              <a:gd name="p0y9" fmla="*/ 120 h 120"/>
              <a:gd name="p0x10" fmla="*/ 17 w 120"/>
              <a:gd name="p0y10" fmla="*/ 110 h 120"/>
              <a:gd name="p0x11" fmla="*/ 9 w 120"/>
              <a:gd name="p0y11" fmla="*/ 102 h 120"/>
              <a:gd name="p0x12" fmla="*/ 0 w 120"/>
              <a:gd name="p0y12" fmla="*/ 102 h 120"/>
              <a:gd name="p0x13" fmla="*/ 0 w 120"/>
              <a:gd name="p0y13" fmla="*/ 18 h 120"/>
              <a:gd name="p0x14" fmla="*/ 9 w 120"/>
              <a:gd name="p0y14" fmla="*/ 17 h 120"/>
              <a:gd name="p0x15" fmla="*/ 17 w 120"/>
              <a:gd name="p0y15" fmla="*/ 9 h 120"/>
              <a:gd name="p0x16" fmla="*/ 17 w 120"/>
              <a:gd name="p0y16" fmla="*/ 0 h 120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图片占位符 13"/>
          <p:cNvSpPr>
            <a:spLocks noGrp="1"/>
          </p:cNvSpPr>
          <p:nvPr>
            <p:ph type="pic" idx="16390" hasCustomPrompt="1"/>
            <p:custDataLst>
              <p:tags r:id="rId8"/>
            </p:custDataLst>
          </p:nvPr>
        </p:nvSpPr>
        <p:spPr>
          <a:xfrm>
            <a:off x="2870200" y="2565400"/>
            <a:ext cx="812800" cy="8128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1016000" y="4089400"/>
            <a:ext cx="452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0"/>
            </p:custDataLst>
          </p:nvPr>
        </p:nvSpPr>
        <p:spPr>
          <a:xfrm>
            <a:off x="1016000" y="4648200"/>
            <a:ext cx="452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4" hasCustomPrompt="1"/>
            <p:custDataLst>
              <p:tags r:id="rId11"/>
            </p:custDataLst>
          </p:nvPr>
        </p:nvSpPr>
        <p:spPr>
          <a:xfrm>
            <a:off x="6248400" y="1524000"/>
            <a:ext cx="5334000" cy="47244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a8dx" fmla="*/ dsw 360 1"/>
              <a:gd name="p0a8dy" fmla="*/ dsh 304 1"/>
              <a:gd name="p0a7dx" fmla="*/ dsw 0 1"/>
              <a:gd name="p0a7dy" fmla="*/ dsh 304 1"/>
              <a:gd name="p0a6dx" fmla="*/ dsw 360 1"/>
              <a:gd name="p0a6dy" fmla="*/ dsh 0 1"/>
              <a:gd name="p0a5dx" fmla="*/ dsw 0 1"/>
              <a:gd name="p0a5dy" fmla="*/ dsh 0 1"/>
              <a:gd name="p0x0s" fmla="*/ 336 mins 1"/>
              <a:gd name="p0x0" fmla="+- p0x0s p0a6dx 0"/>
              <a:gd name="p0y0s" fmla="*/ 0 mins 1"/>
              <a:gd name="p0y0" fmla="+- p0y0s p0a6dy 0"/>
              <a:gd name="p0x1s" fmla="*/ 336 mins 1"/>
              <a:gd name="p0x1" fmla="+- p0x1s p0a6dx 0"/>
              <a:gd name="p0y1s" fmla="*/ 13 mins 1"/>
              <a:gd name="p0y1" fmla="+- p0y1s p0a6dy 0"/>
              <a:gd name="p0x2s" fmla="*/ 346 mins 1"/>
              <a:gd name="p0x2" fmla="+- p0x2s p0a6dx 0"/>
              <a:gd name="p0y2s" fmla="*/ 24 mins 1"/>
              <a:gd name="p0y2" fmla="+- p0y2s p0a6dy 0"/>
              <a:gd name="p0x3s" fmla="*/ 360 mins 1"/>
              <a:gd name="p0x3" fmla="+- p0x3s p0a6dx 0"/>
              <a:gd name="p0y3s" fmla="*/ 24 mins 1"/>
              <a:gd name="p0y3" fmla="+- p0y3s p0a6dy 0"/>
              <a:gd name="p0x4s" fmla="*/ 360 mins 1"/>
              <a:gd name="p0x4" fmla="+- p0x4s p0a8dx 0"/>
              <a:gd name="p0y4s" fmla="*/ 304 mins 1"/>
              <a:gd name="p0y4" fmla="+- p0y4s p0a8dy 0"/>
              <a:gd name="p0x5s" fmla="*/ 0 mins 1"/>
              <a:gd name="p0x5" fmla="+- p0x5s p0a7dx 0"/>
              <a:gd name="p0y5s" fmla="*/ 304 mins 1"/>
              <a:gd name="p0y5" fmla="+- p0y5s p0a7dy 0"/>
              <a:gd name="p0x6s" fmla="*/ 0 mins 1"/>
              <a:gd name="p0x6" fmla="+- p0x6s p0a5dx 0"/>
              <a:gd name="p0y6s" fmla="*/ 0 mins 1"/>
              <a:gd name="p0y6" fmla="+- p0y6s p0a5dy 0"/>
              <a:gd name="p0x7s" fmla="*/ 336 mins 1"/>
              <a:gd name="p0x7" fmla="+- p0x7s p0a6dx 0"/>
              <a:gd name="p0y7s" fmla="*/ 0 mins 1"/>
              <a:gd name="p0y7" fmla="+- p0y7s p0a6dy 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lnTo>
                  <a:pt x="p0x4" y="p0y4"/>
                </a:lnTo>
                <a:lnTo>
                  <a:pt x="p0x5" y="p0y5"/>
                </a:lnTo>
                <a:lnTo>
                  <a:pt x="p0x6" y="p0y6"/>
                </a:lnTo>
                <a:lnTo>
                  <a:pt x="p0x7" y="p0y7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装饰  7"/>
          <p:cNvSpPr>
            <a:spLocks noGrp="1"/>
          </p:cNvSpPr>
          <p:nvPr>
            <p:ph type="body" idx="16395" hasCustomPrompt="1"/>
            <p:custDataLst>
              <p:tags r:id="rId12"/>
            </p:custDataLst>
          </p:nvPr>
        </p:nvSpPr>
        <p:spPr>
          <a:xfrm>
            <a:off x="8153400" y="2209800"/>
            <a:ext cx="1524000" cy="1524000"/>
          </a:xfrm>
          <a:custGeom>
            <a:avLst/>
            <a:gdLst>
              <a:gd name="sw" fmla="*/ 1 w 120"/>
              <a:gd name="sh" fmla="*/ 1 h 120"/>
              <a:gd name="mins" fmla="min sw sh"/>
              <a:gd name="dsw" fmla="+- 0 sw mins"/>
              <a:gd name="dsh" fmla="+- 0 sh mins"/>
              <a:gd name="p0x0" fmla="*/ 17 w 120"/>
              <a:gd name="p0y0" fmla="*/ 0 h 120"/>
              <a:gd name="p0x1" fmla="*/ 102 w 120"/>
              <a:gd name="p0y1" fmla="*/ 0 h 120"/>
              <a:gd name="p0x2" fmla="*/ 102 w 120"/>
              <a:gd name="p0y2" fmla="*/ 9 h 120"/>
              <a:gd name="p0x3" fmla="*/ 110 w 120"/>
              <a:gd name="p0y3" fmla="*/ 18 h 120"/>
              <a:gd name="p0x4" fmla="*/ 120 w 120"/>
              <a:gd name="p0y4" fmla="*/ 18 h 120"/>
              <a:gd name="p0x5" fmla="*/ 120 w 120"/>
              <a:gd name="p0y5" fmla="*/ 102 h 120"/>
              <a:gd name="p0x6" fmla="*/ 110 w 120"/>
              <a:gd name="p0y6" fmla="*/ 102 h 120"/>
              <a:gd name="p0x7" fmla="*/ 102 w 120"/>
              <a:gd name="p0y7" fmla="*/ 110 h 120"/>
              <a:gd name="p0x8" fmla="*/ 102 w 120"/>
              <a:gd name="p0y8" fmla="*/ 120 h 120"/>
              <a:gd name="p0x9" fmla="*/ 17 w 120"/>
              <a:gd name="p0y9" fmla="*/ 120 h 120"/>
              <a:gd name="p0x10" fmla="*/ 17 w 120"/>
              <a:gd name="p0y10" fmla="*/ 110 h 120"/>
              <a:gd name="p0x11" fmla="*/ 9 w 120"/>
              <a:gd name="p0y11" fmla="*/ 102 h 120"/>
              <a:gd name="p0x12" fmla="*/ 0 w 120"/>
              <a:gd name="p0y12" fmla="*/ 102 h 120"/>
              <a:gd name="p0x13" fmla="*/ 0 w 120"/>
              <a:gd name="p0y13" fmla="*/ 18 h 120"/>
              <a:gd name="p0x14" fmla="*/ 9 w 120"/>
              <a:gd name="p0y14" fmla="*/ 17 h 120"/>
              <a:gd name="p0x15" fmla="*/ 17 w 120"/>
              <a:gd name="p0y15" fmla="*/ 9 h 120"/>
              <a:gd name="p0x16" fmla="*/ 17 w 120"/>
              <a:gd name="p0y16" fmla="*/ 0 h 120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图片占位符 18"/>
          <p:cNvSpPr>
            <a:spLocks noGrp="1"/>
          </p:cNvSpPr>
          <p:nvPr>
            <p:ph type="pic" idx="16393" hasCustomPrompt="1"/>
            <p:custDataLst>
              <p:tags r:id="rId13"/>
            </p:custDataLst>
          </p:nvPr>
        </p:nvSpPr>
        <p:spPr>
          <a:xfrm>
            <a:off x="8509000" y="2565400"/>
            <a:ext cx="812800" cy="8128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88" hasCustomPrompt="1"/>
            <p:custDataLst>
              <p:tags r:id="rId14"/>
            </p:custDataLst>
          </p:nvPr>
        </p:nvSpPr>
        <p:spPr>
          <a:xfrm>
            <a:off x="6654800" y="4089400"/>
            <a:ext cx="452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89" hasCustomPrompt="1"/>
            <p:custDataLst>
              <p:tags r:id="rId15"/>
            </p:custDataLst>
          </p:nvPr>
        </p:nvSpPr>
        <p:spPr>
          <a:xfrm>
            <a:off x="6654800" y="4648200"/>
            <a:ext cx="452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8608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419600"/>
            <a:ext cx="47244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556000"/>
            <a:ext cx="5334000" cy="26924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0320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38608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419600"/>
            <a:ext cx="47244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4089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946400"/>
          </a:xfrm>
          <a:custGeom>
            <a:avLst/>
            <a:gdLst>
              <a:gd name="connisteX0" fmla="*/ 0 w 10972800"/>
              <a:gd name="connsiteY0" fmla="*/ 0 h 2946400"/>
              <a:gd name="connisteX1" fmla="*/ 10972800 w 10972800"/>
              <a:gd name="connsiteY1" fmla="*/ 0 h 2946400"/>
              <a:gd name="connisteX2" fmla="*/ 10972800 w 10972800"/>
              <a:gd name="connsiteY2" fmla="*/ 2946400 h 2946400"/>
              <a:gd name="connisteX3" fmla="*/ 0 w 10972800"/>
              <a:gd name="connsiteY3" fmla="*/ 2946400 h 2946400"/>
              <a:gd name="connisteX4" fmla="*/ 0 w 10972800"/>
              <a:gd name="connsiteY4" fmla="*/ 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946400">
                <a:moveTo>
                  <a:pt x="0" y="0"/>
                </a:moveTo>
                <a:lnTo>
                  <a:pt x="10972800" y="0"/>
                </a:lnTo>
                <a:lnTo>
                  <a:pt x="10972800" y="2946400"/>
                </a:lnTo>
                <a:lnTo>
                  <a:pt x="0" y="29464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50800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638800"/>
            <a:ext cx="5181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50800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638800"/>
            <a:ext cx="5181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794000"/>
          </a:xfrm>
          <a:custGeom>
            <a:avLst/>
            <a:gdLst>
              <a:gd name="connisteX0" fmla="*/ 0 w 10972800"/>
              <a:gd name="connsiteY0" fmla="*/ 0 h 2794000"/>
              <a:gd name="connisteX1" fmla="*/ 10972800 w 10972800"/>
              <a:gd name="connsiteY1" fmla="*/ 0 h 2794000"/>
              <a:gd name="connisteX2" fmla="*/ 10972800 w 10972800"/>
              <a:gd name="connsiteY2" fmla="*/ 2794000 h 2794000"/>
              <a:gd name="connisteX3" fmla="*/ 0 w 10972800"/>
              <a:gd name="connsiteY3" fmla="*/ 2794000 h 2794000"/>
              <a:gd name="connisteX4" fmla="*/ 0 w 10972800"/>
              <a:gd name="connsiteY4" fmla="*/ 0 h 279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794000">
                <a:moveTo>
                  <a:pt x="0" y="0"/>
                </a:moveTo>
                <a:lnTo>
                  <a:pt x="10972800" y="0"/>
                </a:lnTo>
                <a:lnTo>
                  <a:pt x="10972800" y="2794000"/>
                </a:lnTo>
                <a:lnTo>
                  <a:pt x="0" y="27940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1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4165600" y="1524000"/>
            <a:ext cx="7416800" cy="22098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3556000" cy="2209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470400" y="1892300"/>
            <a:ext cx="6807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470400" y="2451100"/>
            <a:ext cx="6807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4165600" y="4038600"/>
            <a:ext cx="7416800" cy="22098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3556000" cy="2209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470400" y="4406900"/>
            <a:ext cx="6807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470400" y="4965700"/>
            <a:ext cx="6807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84" y="1983597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4_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2133600"/>
            <a:ext cx="5334000" cy="35052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a6dx" fmla="*/ dsw 360 1"/>
              <a:gd name="p0a6dy" fmla="*/ dsh 0 1"/>
              <a:gd name="p0a7dx" fmla="*/ dsw 0 1"/>
              <a:gd name="p0a7dy" fmla="*/ dsh 304 1"/>
              <a:gd name="p0a5dx" fmla="*/ dsw 0 1"/>
              <a:gd name="p0a5dy" fmla="*/ dsh 0 1"/>
              <a:gd name="p0a8dx" fmla="*/ dsw 360 1"/>
              <a:gd name="p0a8dy" fmla="*/ dsh 304 1"/>
              <a:gd name="p0x0s" fmla="*/ 336 mins 1"/>
              <a:gd name="p0x0" fmla="+- p0x0s p0a6dx 0"/>
              <a:gd name="p0y0s" fmla="*/ 0 mins 1"/>
              <a:gd name="p0y0" fmla="+- p0y0s p0a6dy 0"/>
              <a:gd name="p0x1s" fmla="*/ 336 mins 1"/>
              <a:gd name="p0x1" fmla="+- p0x1s p0a6dx 0"/>
              <a:gd name="p0y1s" fmla="*/ 13 mins 1"/>
              <a:gd name="p0y1" fmla="+- p0y1s p0a6dy 0"/>
              <a:gd name="p0x2s" fmla="*/ 346 mins 1"/>
              <a:gd name="p0x2" fmla="+- p0x2s p0a6dx 0"/>
              <a:gd name="p0y2s" fmla="*/ 24 mins 1"/>
              <a:gd name="p0y2" fmla="+- p0y2s p0a6dy 0"/>
              <a:gd name="p0x3s" fmla="*/ 360 mins 1"/>
              <a:gd name="p0x3" fmla="+- p0x3s p0a6dx 0"/>
              <a:gd name="p0y3s" fmla="*/ 24 mins 1"/>
              <a:gd name="p0y3" fmla="+- p0y3s p0a6dy 0"/>
              <a:gd name="p0x4s" fmla="*/ 360 mins 1"/>
              <a:gd name="p0x4" fmla="+- p0x4s p0a8dx 0"/>
              <a:gd name="p0y4s" fmla="*/ 304 mins 1"/>
              <a:gd name="p0y4" fmla="+- p0y4s p0a8dy 0"/>
              <a:gd name="p0x5s" fmla="*/ 0 mins 1"/>
              <a:gd name="p0x5" fmla="+- p0x5s p0a7dx 0"/>
              <a:gd name="p0y5s" fmla="*/ 304 mins 1"/>
              <a:gd name="p0y5" fmla="+- p0y5s p0a7dy 0"/>
              <a:gd name="p0x6s" fmla="*/ 0 mins 1"/>
              <a:gd name="p0x6" fmla="+- p0x6s p0a5dx 0"/>
              <a:gd name="p0y6s" fmla="*/ 0 mins 1"/>
              <a:gd name="p0y6" fmla="+- p0y6s p0a5dy 0"/>
              <a:gd name="p0x7s" fmla="*/ 336 mins 1"/>
              <a:gd name="p0x7" fmla="+- p0x7s p0a6dx 0"/>
              <a:gd name="p0y7s" fmla="*/ 0 mins 1"/>
              <a:gd name="p0y7" fmla="+- p0y7s p0a6dy 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lnTo>
                  <a:pt x="p0x4" y="p0y4"/>
                </a:lnTo>
                <a:lnTo>
                  <a:pt x="p0x5" y="p0y5"/>
                </a:lnTo>
                <a:lnTo>
                  <a:pt x="p0x6" y="p0y6"/>
                </a:lnTo>
                <a:lnTo>
                  <a:pt x="p0x7" y="p0y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914400" y="299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914400" y="35560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装饰  4"/>
          <p:cNvSpPr>
            <a:spLocks noGrp="1"/>
          </p:cNvSpPr>
          <p:nvPr>
            <p:ph type="body" idx="16391" hasCustomPrompt="1"/>
            <p:custDataLst>
              <p:tags r:id="rId9"/>
            </p:custDataLst>
          </p:nvPr>
        </p:nvSpPr>
        <p:spPr>
          <a:xfrm>
            <a:off x="6248400" y="2133600"/>
            <a:ext cx="5334000" cy="35052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a6dx" fmla="*/ dsw 360 1"/>
              <a:gd name="p0a6dy" fmla="*/ dsh 0 1"/>
              <a:gd name="p0a7dx" fmla="*/ dsw 0 1"/>
              <a:gd name="p0a7dy" fmla="*/ dsh 304 1"/>
              <a:gd name="p0a5dx" fmla="*/ dsw 0 1"/>
              <a:gd name="p0a5dy" fmla="*/ dsh 0 1"/>
              <a:gd name="p0a8dx" fmla="*/ dsw 360 1"/>
              <a:gd name="p0a8dy" fmla="*/ dsh 304 1"/>
              <a:gd name="p0x0s" fmla="*/ 336 mins 1"/>
              <a:gd name="p0x0" fmla="+- p0x0s p0a6dx 0"/>
              <a:gd name="p0y0s" fmla="*/ 0 mins 1"/>
              <a:gd name="p0y0" fmla="+- p0y0s p0a6dy 0"/>
              <a:gd name="p0x1s" fmla="*/ 336 mins 1"/>
              <a:gd name="p0x1" fmla="+- p0x1s p0a6dx 0"/>
              <a:gd name="p0y1s" fmla="*/ 13 mins 1"/>
              <a:gd name="p0y1" fmla="+- p0y1s p0a6dy 0"/>
              <a:gd name="p0x2s" fmla="*/ 346 mins 1"/>
              <a:gd name="p0x2" fmla="+- p0x2s p0a6dx 0"/>
              <a:gd name="p0y2s" fmla="*/ 24 mins 1"/>
              <a:gd name="p0y2" fmla="+- p0y2s p0a6dy 0"/>
              <a:gd name="p0x3s" fmla="*/ 360 mins 1"/>
              <a:gd name="p0x3" fmla="+- p0x3s p0a6dx 0"/>
              <a:gd name="p0y3s" fmla="*/ 24 mins 1"/>
              <a:gd name="p0y3" fmla="+- p0y3s p0a6dy 0"/>
              <a:gd name="p0x4s" fmla="*/ 360 mins 1"/>
              <a:gd name="p0x4" fmla="+- p0x4s p0a8dx 0"/>
              <a:gd name="p0y4s" fmla="*/ 304 mins 1"/>
              <a:gd name="p0y4" fmla="+- p0y4s p0a8dy 0"/>
              <a:gd name="p0x5s" fmla="*/ 0 mins 1"/>
              <a:gd name="p0x5" fmla="+- p0x5s p0a7dx 0"/>
              <a:gd name="p0y5s" fmla="*/ 304 mins 1"/>
              <a:gd name="p0y5" fmla="+- p0y5s p0a7dy 0"/>
              <a:gd name="p0x6s" fmla="*/ 0 mins 1"/>
              <a:gd name="p0x6" fmla="+- p0x6s p0a5dx 0"/>
              <a:gd name="p0y6s" fmla="*/ 0 mins 1"/>
              <a:gd name="p0y6" fmla="+- p0y6s p0a5dy 0"/>
              <a:gd name="p0x7s" fmla="*/ 336 mins 1"/>
              <a:gd name="p0x7" fmla="+- p0x7s p0a6dx 0"/>
              <a:gd name="p0y7s" fmla="*/ 0 mins 1"/>
              <a:gd name="p0y7" fmla="+- p0y7s p0a6dy 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lnTo>
                  <a:pt x="p0x4" y="p0y4"/>
                </a:lnTo>
                <a:lnTo>
                  <a:pt x="p0x5" y="p0y5"/>
                </a:lnTo>
                <a:lnTo>
                  <a:pt x="p0x6" y="p0y6"/>
                </a:lnTo>
                <a:lnTo>
                  <a:pt x="p0x7" y="p0y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553200" y="299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553200" y="35560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844800"/>
          </a:xfrm>
          <a:custGeom>
            <a:avLst/>
            <a:gdLst>
              <a:gd name="connisteX0" fmla="*/ 0 w 10972800"/>
              <a:gd name="connsiteY0" fmla="*/ 0 h 2844800"/>
              <a:gd name="connisteX1" fmla="*/ 10972800 w 10972800"/>
              <a:gd name="connsiteY1" fmla="*/ 0 h 2844800"/>
              <a:gd name="connisteX2" fmla="*/ 10972800 w 10972800"/>
              <a:gd name="connsiteY2" fmla="*/ 2844800 h 2844800"/>
              <a:gd name="connisteX3" fmla="*/ 0 w 10972800"/>
              <a:gd name="connsiteY3" fmla="*/ 2844800 h 2844800"/>
              <a:gd name="connisteX4" fmla="*/ 0 w 10972800"/>
              <a:gd name="connsiteY4" fmla="*/ 0 h 2844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844800">
                <a:moveTo>
                  <a:pt x="0" y="0"/>
                </a:moveTo>
                <a:lnTo>
                  <a:pt x="10972800" y="0"/>
                </a:lnTo>
                <a:lnTo>
                  <a:pt x="10972800" y="2844800"/>
                </a:lnTo>
                <a:lnTo>
                  <a:pt x="0" y="2844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0 h 1422400"/>
              <a:gd name="connisteX1" fmla="*/ 50800 w 50800"/>
              <a:gd name="connsiteY1" fmla="*/ 0 h 1422400"/>
              <a:gd name="connisteX2" fmla="*/ 50800 w 50800"/>
              <a:gd name="connsiteY2" fmla="*/ 1422400 h 1422400"/>
              <a:gd name="connisteX3" fmla="*/ 0 w 50800"/>
              <a:gd name="connsiteY3" fmla="*/ 1422400 h 1422400"/>
              <a:gd name="connisteX4" fmla="*/ 0 w 50800"/>
              <a:gd name="connsiteY4" fmla="*/ 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422400">
                <a:moveTo>
                  <a:pt x="0" y="0"/>
                </a:moveTo>
                <a:lnTo>
                  <a:pt x="50800" y="0"/>
                </a:lnTo>
                <a:lnTo>
                  <a:pt x="50800" y="1422400"/>
                </a:lnTo>
                <a:lnTo>
                  <a:pt x="0" y="1422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4826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400800" y="4826000"/>
            <a:ext cx="50800" cy="1422400"/>
          </a:xfrm>
          <a:custGeom>
            <a:avLst/>
            <a:gdLst>
              <a:gd name="connisteX0" fmla="*/ 0 w 50800"/>
              <a:gd name="connsiteY0" fmla="*/ 0 h 1422400"/>
              <a:gd name="connisteX1" fmla="*/ 50800 w 50800"/>
              <a:gd name="connsiteY1" fmla="*/ 0 h 1422400"/>
              <a:gd name="connisteX2" fmla="*/ 50800 w 50800"/>
              <a:gd name="connsiteY2" fmla="*/ 1422400 h 1422400"/>
              <a:gd name="connisteX3" fmla="*/ 0 w 50800"/>
              <a:gd name="connsiteY3" fmla="*/ 1422400 h 1422400"/>
              <a:gd name="connisteX4" fmla="*/ 0 w 50800"/>
              <a:gd name="connsiteY4" fmla="*/ 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422400">
                <a:moveTo>
                  <a:pt x="0" y="0"/>
                </a:moveTo>
                <a:lnTo>
                  <a:pt x="50800" y="0"/>
                </a:lnTo>
                <a:lnTo>
                  <a:pt x="50800" y="1422400"/>
                </a:lnTo>
                <a:lnTo>
                  <a:pt x="0" y="1422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6553200" y="4826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5532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4876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0" y="609600"/>
            <a:ext cx="5486400" cy="5638800"/>
          </a:xfrm>
          <a:custGeom>
            <a:avLst/>
            <a:gdLst>
              <a:gd name="connisteX0" fmla="*/ 0 w 5486400"/>
              <a:gd name="connsiteY0" fmla="*/ 0 h 5638800"/>
              <a:gd name="connisteX1" fmla="*/ 5486400 w 5486400"/>
              <a:gd name="connsiteY1" fmla="*/ 0 h 5638800"/>
              <a:gd name="connisteX2" fmla="*/ 5486400 w 5486400"/>
              <a:gd name="connsiteY2" fmla="*/ 5638800 h 5638800"/>
              <a:gd name="connisteX3" fmla="*/ 0 w 5486400"/>
              <a:gd name="connsiteY3" fmla="*/ 5638800 h 5638800"/>
              <a:gd name="connisteX4" fmla="*/ 0 w 5486400"/>
              <a:gd name="connsiteY4" fmla="*/ 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486400" h="5638800">
                <a:moveTo>
                  <a:pt x="0" y="0"/>
                </a:moveTo>
                <a:lnTo>
                  <a:pt x="5486400" y="0"/>
                </a:lnTo>
                <a:lnTo>
                  <a:pt x="54864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0 h 1422400"/>
              <a:gd name="connisteX1" fmla="*/ 50800 w 50800"/>
              <a:gd name="connsiteY1" fmla="*/ 0 h 1422400"/>
              <a:gd name="connisteX2" fmla="*/ 50800 w 50800"/>
              <a:gd name="connsiteY2" fmla="*/ 1422400 h 1422400"/>
              <a:gd name="connisteX3" fmla="*/ 0 w 50800"/>
              <a:gd name="connsiteY3" fmla="*/ 1422400 h 1422400"/>
              <a:gd name="connisteX4" fmla="*/ 0 w 50800"/>
              <a:gd name="connsiteY4" fmla="*/ 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422400">
                <a:moveTo>
                  <a:pt x="0" y="0"/>
                </a:moveTo>
                <a:lnTo>
                  <a:pt x="50800" y="0"/>
                </a:lnTo>
                <a:lnTo>
                  <a:pt x="50800" y="1422400"/>
                </a:lnTo>
                <a:lnTo>
                  <a:pt x="0" y="1422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0 h 1422400"/>
              <a:gd name="connisteX1" fmla="*/ 50800 w 50800"/>
              <a:gd name="connsiteY1" fmla="*/ 0 h 1422400"/>
              <a:gd name="connisteX2" fmla="*/ 50800 w 50800"/>
              <a:gd name="connsiteY2" fmla="*/ 1422400 h 1422400"/>
              <a:gd name="connisteX3" fmla="*/ 0 w 50800"/>
              <a:gd name="connsiteY3" fmla="*/ 1422400 h 1422400"/>
              <a:gd name="connisteX4" fmla="*/ 0 w 50800"/>
              <a:gd name="connsiteY4" fmla="*/ 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422400">
                <a:moveTo>
                  <a:pt x="0" y="0"/>
                </a:moveTo>
                <a:lnTo>
                  <a:pt x="50800" y="0"/>
                </a:lnTo>
                <a:lnTo>
                  <a:pt x="50800" y="1422400"/>
                </a:lnTo>
                <a:lnTo>
                  <a:pt x="0" y="1422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3_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609600" y="2133600"/>
            <a:ext cx="5334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609600" y="2692400"/>
            <a:ext cx="5334000" cy="29464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a5dx" fmla="*/ dsw 0 1"/>
              <a:gd name="p0a5dy" fmla="*/ dsh 0 1"/>
              <a:gd name="p0a6dx" fmla="*/ dsw 360 1"/>
              <a:gd name="p0a6dy" fmla="*/ dsh 0 1"/>
              <a:gd name="p0a7dx" fmla="*/ dsw 0 1"/>
              <a:gd name="p0a7dy" fmla="*/ dsh 304 1"/>
              <a:gd name="p0a8dx" fmla="*/ dsw 360 1"/>
              <a:gd name="p0a8dy" fmla="*/ dsh 304 1"/>
              <a:gd name="p0x0s" fmla="*/ 336 mins 1"/>
              <a:gd name="p0x0" fmla="+- p0x0s p0a6dx 0"/>
              <a:gd name="p0y0s" fmla="*/ 0 mins 1"/>
              <a:gd name="p0y0" fmla="+- p0y0s p0a6dy 0"/>
              <a:gd name="p0x1s" fmla="*/ 336 mins 1"/>
              <a:gd name="p0x1" fmla="+- p0x1s p0a6dx 0"/>
              <a:gd name="p0y1s" fmla="*/ 13 mins 1"/>
              <a:gd name="p0y1" fmla="+- p0y1s p0a6dy 0"/>
              <a:gd name="p0x2s" fmla="*/ 346 mins 1"/>
              <a:gd name="p0x2" fmla="+- p0x2s p0a6dx 0"/>
              <a:gd name="p0y2s" fmla="*/ 24 mins 1"/>
              <a:gd name="p0y2" fmla="+- p0y2s p0a6dy 0"/>
              <a:gd name="p0x3s" fmla="*/ 360 mins 1"/>
              <a:gd name="p0x3" fmla="+- p0x3s p0a6dx 0"/>
              <a:gd name="p0y3s" fmla="*/ 24 mins 1"/>
              <a:gd name="p0y3" fmla="+- p0y3s p0a6dy 0"/>
              <a:gd name="p0x4s" fmla="*/ 360 mins 1"/>
              <a:gd name="p0x4" fmla="+- p0x4s p0a8dx 0"/>
              <a:gd name="p0y4s" fmla="*/ 304 mins 1"/>
              <a:gd name="p0y4" fmla="+- p0y4s p0a8dy 0"/>
              <a:gd name="p0x5s" fmla="*/ 0 mins 1"/>
              <a:gd name="p0x5" fmla="+- p0x5s p0a7dx 0"/>
              <a:gd name="p0y5s" fmla="*/ 304 mins 1"/>
              <a:gd name="p0y5" fmla="+- p0y5s p0a7dy 0"/>
              <a:gd name="p0x6s" fmla="*/ 0 mins 1"/>
              <a:gd name="p0x6" fmla="+- p0x6s p0a5dx 0"/>
              <a:gd name="p0y6s" fmla="*/ 0 mins 1"/>
              <a:gd name="p0y6" fmla="+- p0y6s p0a5dy 0"/>
              <a:gd name="p0x7s" fmla="*/ 336 mins 1"/>
              <a:gd name="p0x7" fmla="+- p0x7s p0a6dx 0"/>
              <a:gd name="p0y7s" fmla="*/ 0 mins 1"/>
              <a:gd name="p0y7" fmla="+- p0y7s p0a6dy 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lnTo>
                  <a:pt x="p0x4" y="p0y4"/>
                </a:lnTo>
                <a:lnTo>
                  <a:pt x="p0x5" y="p0y5"/>
                </a:lnTo>
                <a:lnTo>
                  <a:pt x="p0x6" y="p0y6"/>
                </a:lnTo>
                <a:lnTo>
                  <a:pt x="p0x7" y="p0y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914400" y="35560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248400" y="2133600"/>
            <a:ext cx="5334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1" hasCustomPrompt="1"/>
            <p:custDataLst>
              <p:tags r:id="rId10"/>
            </p:custDataLst>
          </p:nvPr>
        </p:nvSpPr>
        <p:spPr>
          <a:xfrm>
            <a:off x="6248400" y="2692400"/>
            <a:ext cx="5334000" cy="29464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a5dx" fmla="*/ dsw 0 1"/>
              <a:gd name="p0a5dy" fmla="*/ dsh 0 1"/>
              <a:gd name="p0a6dx" fmla="*/ dsw 360 1"/>
              <a:gd name="p0a6dy" fmla="*/ dsh 0 1"/>
              <a:gd name="p0a7dx" fmla="*/ dsw 0 1"/>
              <a:gd name="p0a7dy" fmla="*/ dsh 304 1"/>
              <a:gd name="p0a8dx" fmla="*/ dsw 360 1"/>
              <a:gd name="p0a8dy" fmla="*/ dsh 304 1"/>
              <a:gd name="p0x0s" fmla="*/ 336 mins 1"/>
              <a:gd name="p0x0" fmla="+- p0x0s p0a6dx 0"/>
              <a:gd name="p0y0s" fmla="*/ 0 mins 1"/>
              <a:gd name="p0y0" fmla="+- p0y0s p0a6dy 0"/>
              <a:gd name="p0x1s" fmla="*/ 336 mins 1"/>
              <a:gd name="p0x1" fmla="+- p0x1s p0a6dx 0"/>
              <a:gd name="p0y1s" fmla="*/ 13 mins 1"/>
              <a:gd name="p0y1" fmla="+- p0y1s p0a6dy 0"/>
              <a:gd name="p0x2s" fmla="*/ 346 mins 1"/>
              <a:gd name="p0x2" fmla="+- p0x2s p0a6dx 0"/>
              <a:gd name="p0y2s" fmla="*/ 24 mins 1"/>
              <a:gd name="p0y2" fmla="+- p0y2s p0a6dy 0"/>
              <a:gd name="p0x3s" fmla="*/ 360 mins 1"/>
              <a:gd name="p0x3" fmla="+- p0x3s p0a6dx 0"/>
              <a:gd name="p0y3s" fmla="*/ 24 mins 1"/>
              <a:gd name="p0y3" fmla="+- p0y3s p0a6dy 0"/>
              <a:gd name="p0x4s" fmla="*/ 360 mins 1"/>
              <a:gd name="p0x4" fmla="+- p0x4s p0a8dx 0"/>
              <a:gd name="p0y4s" fmla="*/ 304 mins 1"/>
              <a:gd name="p0y4" fmla="+- p0y4s p0a8dy 0"/>
              <a:gd name="p0x5s" fmla="*/ 0 mins 1"/>
              <a:gd name="p0x5" fmla="+- p0x5s p0a7dx 0"/>
              <a:gd name="p0y5s" fmla="*/ 304 mins 1"/>
              <a:gd name="p0y5" fmla="+- p0y5s p0a7dy 0"/>
              <a:gd name="p0x6s" fmla="*/ 0 mins 1"/>
              <a:gd name="p0x6" fmla="+- p0x6s p0a5dx 0"/>
              <a:gd name="p0y6s" fmla="*/ 0 mins 1"/>
              <a:gd name="p0y6" fmla="+- p0y6s p0a5dy 0"/>
              <a:gd name="p0x7s" fmla="*/ 336 mins 1"/>
              <a:gd name="p0x7" fmla="+- p0x7s p0a6dx 0"/>
              <a:gd name="p0y7s" fmla="*/ 0 mins 1"/>
              <a:gd name="p0y7" fmla="+- p0y7s p0a6dy 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lnTo>
                  <a:pt x="p0x4" y="p0y4"/>
                </a:lnTo>
                <a:lnTo>
                  <a:pt x="p0x5" y="p0y5"/>
                </a:lnTo>
                <a:lnTo>
                  <a:pt x="p0x6" y="p0y6"/>
                </a:lnTo>
                <a:lnTo>
                  <a:pt x="p0x7" y="p0y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553200" y="35560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3_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43942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3251200"/>
          </a:xfrm>
          <a:custGeom>
            <a:avLst/>
            <a:gdLst>
              <a:gd name="connisteX0" fmla="*/ 0 w 10972800"/>
              <a:gd name="connsiteY0" fmla="*/ 0 h 3251200"/>
              <a:gd name="connisteX1" fmla="*/ 10972800 w 10972800"/>
              <a:gd name="connsiteY1" fmla="*/ 0 h 3251200"/>
              <a:gd name="connisteX2" fmla="*/ 10972800 w 10972800"/>
              <a:gd name="connsiteY2" fmla="*/ 3251200 h 3251200"/>
              <a:gd name="connisteX3" fmla="*/ 0 w 10972800"/>
              <a:gd name="connsiteY3" fmla="*/ 3251200 h 3251200"/>
              <a:gd name="connisteX4" fmla="*/ 0 w 10972800"/>
              <a:gd name="connsiteY4" fmla="*/ 0 h 3251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3251200">
                <a:moveTo>
                  <a:pt x="0" y="0"/>
                </a:moveTo>
                <a:lnTo>
                  <a:pt x="10972800" y="0"/>
                </a:lnTo>
                <a:lnTo>
                  <a:pt x="10972800" y="3251200"/>
                </a:lnTo>
                <a:lnTo>
                  <a:pt x="0" y="32512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4648200" y="4470400"/>
            <a:ext cx="31623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4648200" y="5029200"/>
            <a:ext cx="31623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8420100" y="4470400"/>
            <a:ext cx="31623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8420100" y="5029200"/>
            <a:ext cx="31623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9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20447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603500"/>
            <a:ext cx="7823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559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5118100"/>
            <a:ext cx="7823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-方向错位-并列-26_11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7416800" cy="22098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8026400" y="1524000"/>
            <a:ext cx="3556000" cy="2209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6807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6807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4165600" y="4038600"/>
            <a:ext cx="7416800" cy="22098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3556000" cy="2209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470400" y="4406900"/>
            <a:ext cx="6807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470400" y="4965700"/>
            <a:ext cx="6807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0 h 5638800"/>
              <a:gd name="connisteX1" fmla="*/ 4038600 w 4038600"/>
              <a:gd name="connsiteY1" fmla="*/ 0 h 5638800"/>
              <a:gd name="connisteX2" fmla="*/ 4038600 w 4038600"/>
              <a:gd name="connsiteY2" fmla="*/ 5638800 h 5638800"/>
              <a:gd name="connisteX3" fmla="*/ 0 w 4038600"/>
              <a:gd name="connsiteY3" fmla="*/ 5638800 h 5638800"/>
              <a:gd name="connisteX4" fmla="*/ 0 w 4038600"/>
              <a:gd name="connsiteY4" fmla="*/ 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038600" h="5638800">
                <a:moveTo>
                  <a:pt x="0" y="0"/>
                </a:moveTo>
                <a:lnTo>
                  <a:pt x="4038600" y="0"/>
                </a:lnTo>
                <a:lnTo>
                  <a:pt x="40386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3403600"/>
            <a:ext cx="50800" cy="1117600"/>
          </a:xfrm>
          <a:custGeom>
            <a:avLst/>
            <a:gdLst>
              <a:gd name="connisteX0" fmla="*/ 0 w 50800"/>
              <a:gd name="connsiteY0" fmla="*/ 0 h 1117600"/>
              <a:gd name="connisteX1" fmla="*/ 50800 w 50800"/>
              <a:gd name="connsiteY1" fmla="*/ 0 h 1117600"/>
              <a:gd name="connisteX2" fmla="*/ 50800 w 50800"/>
              <a:gd name="connsiteY2" fmla="*/ 1117600 h 1117600"/>
              <a:gd name="connisteX3" fmla="*/ 0 w 50800"/>
              <a:gd name="connsiteY3" fmla="*/ 1117600 h 1117600"/>
              <a:gd name="connisteX4" fmla="*/ 0 w 50800"/>
              <a:gd name="connsiteY4" fmla="*/ 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117600">
                <a:moveTo>
                  <a:pt x="0" y="0"/>
                </a:moveTo>
                <a:lnTo>
                  <a:pt x="50800" y="0"/>
                </a:lnTo>
                <a:lnTo>
                  <a:pt x="50800" y="1117600"/>
                </a:lnTo>
                <a:lnTo>
                  <a:pt x="0" y="1117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34036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39116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5130800"/>
            <a:ext cx="50800" cy="1117600"/>
          </a:xfrm>
          <a:custGeom>
            <a:avLst/>
            <a:gdLst>
              <a:gd name="connisteX0" fmla="*/ 0 w 50800"/>
              <a:gd name="connsiteY0" fmla="*/ 0 h 1117600"/>
              <a:gd name="connisteX1" fmla="*/ 50800 w 50800"/>
              <a:gd name="connsiteY1" fmla="*/ 0 h 1117600"/>
              <a:gd name="connisteX2" fmla="*/ 50800 w 50800"/>
              <a:gd name="connsiteY2" fmla="*/ 1117600 h 1117600"/>
              <a:gd name="connisteX3" fmla="*/ 0 w 50800"/>
              <a:gd name="connsiteY3" fmla="*/ 1117600 h 1117600"/>
              <a:gd name="connisteX4" fmla="*/ 0 w 50800"/>
              <a:gd name="connsiteY4" fmla="*/ 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117600">
                <a:moveTo>
                  <a:pt x="0" y="0"/>
                </a:moveTo>
                <a:lnTo>
                  <a:pt x="50800" y="0"/>
                </a:lnTo>
                <a:lnTo>
                  <a:pt x="50800" y="1117600"/>
                </a:lnTo>
                <a:lnTo>
                  <a:pt x="0" y="1117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51308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6388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4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032000" y="1955800"/>
            <a:ext cx="2336800" cy="2336800"/>
          </a:xfrm>
          <a:custGeom>
            <a:avLst/>
            <a:gdLst>
              <a:gd name="connisteX0" fmla="*/ 0 w 2336800"/>
              <a:gd name="connsiteY0" fmla="*/ 1168400 h 2336800"/>
              <a:gd name="connisteX1" fmla="*/ 1168400 w 2336800"/>
              <a:gd name="connsiteY1" fmla="*/ 0 h 2336800"/>
              <a:gd name="connisteX2" fmla="*/ 1168400 w 2336800"/>
              <a:gd name="connsiteY2" fmla="*/ 0 h 2336800"/>
              <a:gd name="connisteX3" fmla="*/ 2336800 w 2336800"/>
              <a:gd name="connsiteY3" fmla="*/ 1168400 h 2336800"/>
              <a:gd name="connisteX4" fmla="*/ 2336800 w 2336800"/>
              <a:gd name="connsiteY4" fmla="*/ 1168400 h 2336800"/>
              <a:gd name="connisteX5" fmla="*/ 1168400 w 2336800"/>
              <a:gd name="connsiteY5" fmla="*/ 2336800 h 2336800"/>
              <a:gd name="connisteX6" fmla="*/ 1168400 w 2336800"/>
              <a:gd name="connsiteY6" fmla="*/ 2336800 h 2336800"/>
              <a:gd name="connisteX7" fmla="*/ 0 w 2336800"/>
              <a:gd name="connsiteY7" fmla="*/ 1168400 h 2336800"/>
              <a:gd name="connisteX8" fmla="*/ 0 w 2336800"/>
              <a:gd name="connsiteY8" fmla="*/ 11684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336800" h="2336800">
                <a:moveTo>
                  <a:pt x="0" y="1168400"/>
                </a:moveTo>
                <a:cubicBezTo>
                  <a:pt x="0" y="523110"/>
                  <a:pt x="523110" y="0"/>
                  <a:pt x="1168400" y="0"/>
                </a:cubicBezTo>
                <a:lnTo>
                  <a:pt x="1168400" y="0"/>
                </a:lnTo>
                <a:cubicBezTo>
                  <a:pt x="1813690" y="0"/>
                  <a:pt x="2336800" y="523110"/>
                  <a:pt x="2336800" y="1168400"/>
                </a:cubicBezTo>
                <a:lnTo>
                  <a:pt x="2336800" y="1168400"/>
                </a:lnTo>
                <a:cubicBezTo>
                  <a:pt x="2336800" y="1813690"/>
                  <a:pt x="1813690" y="2336800"/>
                  <a:pt x="1168400" y="2336800"/>
                </a:cubicBezTo>
                <a:lnTo>
                  <a:pt x="1168400" y="2336800"/>
                </a:lnTo>
                <a:cubicBezTo>
                  <a:pt x="523110" y="2336800"/>
                  <a:pt x="0" y="1813690"/>
                  <a:pt x="0" y="1168400"/>
                </a:cubicBezTo>
                <a:lnTo>
                  <a:pt x="0" y="11684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648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207000"/>
            <a:ext cx="5181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7823200" y="1955800"/>
            <a:ext cx="2336800" cy="2336800"/>
          </a:xfrm>
          <a:custGeom>
            <a:avLst/>
            <a:gdLst>
              <a:gd name="connisteX0" fmla="*/ 0 w 2336800"/>
              <a:gd name="connsiteY0" fmla="*/ 1168400 h 2336800"/>
              <a:gd name="connisteX1" fmla="*/ 1168400 w 2336800"/>
              <a:gd name="connsiteY1" fmla="*/ 0 h 2336800"/>
              <a:gd name="connisteX2" fmla="*/ 1168400 w 2336800"/>
              <a:gd name="connsiteY2" fmla="*/ 0 h 2336800"/>
              <a:gd name="connisteX3" fmla="*/ 2336800 w 2336800"/>
              <a:gd name="connsiteY3" fmla="*/ 1168400 h 2336800"/>
              <a:gd name="connisteX4" fmla="*/ 2336800 w 2336800"/>
              <a:gd name="connsiteY4" fmla="*/ 1168400 h 2336800"/>
              <a:gd name="connisteX5" fmla="*/ 1168400 w 2336800"/>
              <a:gd name="connsiteY5" fmla="*/ 2336800 h 2336800"/>
              <a:gd name="connisteX6" fmla="*/ 1168400 w 2336800"/>
              <a:gd name="connsiteY6" fmla="*/ 2336800 h 2336800"/>
              <a:gd name="connisteX7" fmla="*/ 0 w 2336800"/>
              <a:gd name="connsiteY7" fmla="*/ 1168400 h 2336800"/>
              <a:gd name="connisteX8" fmla="*/ 0 w 2336800"/>
              <a:gd name="connsiteY8" fmla="*/ 11684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336800" h="2336800">
                <a:moveTo>
                  <a:pt x="0" y="1168400"/>
                </a:moveTo>
                <a:cubicBezTo>
                  <a:pt x="0" y="523110"/>
                  <a:pt x="523110" y="0"/>
                  <a:pt x="1168400" y="0"/>
                </a:cubicBezTo>
                <a:lnTo>
                  <a:pt x="1168400" y="0"/>
                </a:lnTo>
                <a:cubicBezTo>
                  <a:pt x="1813690" y="0"/>
                  <a:pt x="2336800" y="523110"/>
                  <a:pt x="2336800" y="1168400"/>
                </a:cubicBezTo>
                <a:lnTo>
                  <a:pt x="2336800" y="1168400"/>
                </a:lnTo>
                <a:cubicBezTo>
                  <a:pt x="2336800" y="1813690"/>
                  <a:pt x="1813690" y="2336800"/>
                  <a:pt x="1168400" y="2336800"/>
                </a:cubicBezTo>
                <a:lnTo>
                  <a:pt x="1168400" y="2336800"/>
                </a:lnTo>
                <a:cubicBezTo>
                  <a:pt x="523110" y="2336800"/>
                  <a:pt x="0" y="1813690"/>
                  <a:pt x="0" y="1168400"/>
                </a:cubicBezTo>
                <a:lnTo>
                  <a:pt x="0" y="11684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648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5207000"/>
            <a:ext cx="5181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0 h 3149600"/>
              <a:gd name="connisteX1" fmla="*/ 10972800 w 10972800"/>
              <a:gd name="connsiteY1" fmla="*/ 0 h 3149600"/>
              <a:gd name="connisteX2" fmla="*/ 10972800 w 10972800"/>
              <a:gd name="connsiteY2" fmla="*/ 3149600 h 3149600"/>
              <a:gd name="connisteX3" fmla="*/ 0 w 10972800"/>
              <a:gd name="connsiteY3" fmla="*/ 3149600 h 3149600"/>
              <a:gd name="connisteX4" fmla="*/ 0 w 10972800"/>
              <a:gd name="connsiteY4" fmla="*/ 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3149600">
                <a:moveTo>
                  <a:pt x="0" y="0"/>
                </a:moveTo>
                <a:lnTo>
                  <a:pt x="10972800" y="0"/>
                </a:lnTo>
                <a:lnTo>
                  <a:pt x="10972800" y="3149600"/>
                </a:lnTo>
                <a:lnTo>
                  <a:pt x="0" y="31496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0 h 2032000"/>
              <a:gd name="connisteX1" fmla="*/ 50800 w 50800"/>
              <a:gd name="connsiteY1" fmla="*/ 0 h 2032000"/>
              <a:gd name="connisteX2" fmla="*/ 50800 w 50800"/>
              <a:gd name="connsiteY2" fmla="*/ 2032000 h 2032000"/>
              <a:gd name="connisteX3" fmla="*/ 0 w 50800"/>
              <a:gd name="connsiteY3" fmla="*/ 2032000 h 2032000"/>
              <a:gd name="connisteX4" fmla="*/ 0 w 50800"/>
              <a:gd name="connsiteY4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2032000">
                <a:moveTo>
                  <a:pt x="0" y="0"/>
                </a:moveTo>
                <a:lnTo>
                  <a:pt x="50800" y="0"/>
                </a:lnTo>
                <a:lnTo>
                  <a:pt x="50800" y="2032000"/>
                </a:lnTo>
                <a:lnTo>
                  <a:pt x="0" y="203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0 h 2032000"/>
              <a:gd name="connisteX1" fmla="*/ 50800 w 50800"/>
              <a:gd name="connsiteY1" fmla="*/ 0 h 2032000"/>
              <a:gd name="connisteX2" fmla="*/ 50800 w 50800"/>
              <a:gd name="connsiteY2" fmla="*/ 2032000 h 2032000"/>
              <a:gd name="connisteX3" fmla="*/ 0 w 50800"/>
              <a:gd name="connsiteY3" fmla="*/ 2032000 h 2032000"/>
              <a:gd name="connisteX4" fmla="*/ 0 w 50800"/>
              <a:gd name="connsiteY4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2032000">
                <a:moveTo>
                  <a:pt x="0" y="0"/>
                </a:moveTo>
                <a:lnTo>
                  <a:pt x="50800" y="0"/>
                </a:lnTo>
                <a:lnTo>
                  <a:pt x="50800" y="2032000"/>
                </a:lnTo>
                <a:lnTo>
                  <a:pt x="0" y="203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655487" y="0"/>
            <a:ext cx="10536513" cy="6858000"/>
          </a:xfrm>
          <a:prstGeom prst="rect">
            <a:avLst/>
          </a:prstGeom>
        </p:spPr>
      </p:pic>
      <p:pic>
        <p:nvPicPr>
          <p:cNvPr id="2" name="图片 1" descr="Frame 117128004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667000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3312795" y="3429635"/>
            <a:ext cx="7520305" cy="1840865"/>
          </a:xfrm>
          <a:noFill/>
        </p:spPr>
        <p:txBody>
          <a:bodyPr lIns="0" tIns="0" rIns="0" bIns="0" anchor="t">
            <a:normAutofit/>
          </a:bodyPr>
          <a:lstStyle>
            <a:lvl1pPr algn="r">
              <a:lnSpc>
                <a:spcPct val="104000"/>
              </a:lnSpc>
              <a:buNone/>
              <a:defRPr sz="4800" b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smtClean="0">
                <a:latin typeface="汉仪中宋简" panose="02010600000101010101" charset="-122"/>
                <a:ea typeface="汉仪中宋简" panose="02010600000101010101" charset="-122"/>
              </a:rPr>
              <a:t>章节页的标题内容标题</a:t>
            </a:r>
            <a:endParaRPr lang="zh-CN" altLang="en-US" smtClean="0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4" hasCustomPrompt="1"/>
            <p:custDataLst>
              <p:tags r:id="rId10"/>
            </p:custDataLst>
          </p:nvPr>
        </p:nvSpPr>
        <p:spPr>
          <a:xfrm>
            <a:off x="8568055" y="1193165"/>
            <a:ext cx="2239645" cy="2236470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10800" b="0">
                <a:solidFill>
                  <a:schemeClr val="accent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CONTENTS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目录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9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400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03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401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04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2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05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3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8" name="文本占位符 27"/>
          <p:cNvSpPr>
            <a:spLocks noGrp="1"/>
          </p:cNvSpPr>
          <p:nvPr>
            <p:ph type="body" idx="16398" hasCustomPrompt="1"/>
            <p:custDataLst>
              <p:tags r:id="rId22"/>
            </p:custDataLst>
          </p:nvPr>
        </p:nvSpPr>
        <p:spPr>
          <a:xfrm>
            <a:off x="79946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06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9" name="装饰  8"/>
          <p:cNvSpPr>
            <a:spLocks noGrp="1"/>
          </p:cNvSpPr>
          <p:nvPr>
            <p:ph type="body" idx="16404" hasCustomPrompt="1"/>
            <p:custDataLst>
              <p:tags r:id="rId23"/>
            </p:custDataLst>
          </p:nvPr>
        </p:nvSpPr>
        <p:spPr>
          <a:xfrm>
            <a:off x="8775700" y="47244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30" name="文本占位符 29"/>
          <p:cNvSpPr>
            <a:spLocks noGrp="1"/>
          </p:cNvSpPr>
          <p:nvPr>
            <p:ph type="body" idx="16397" hasCustomPrompt="1"/>
            <p:custDataLst>
              <p:tags r:id="rId24"/>
            </p:custDataLst>
          </p:nvPr>
        </p:nvSpPr>
        <p:spPr>
          <a:xfrm>
            <a:off x="90043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封面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 flipH="1">
            <a:off x="0" y="0"/>
            <a:ext cx="10536513" cy="6858000"/>
          </a:xfrm>
          <a:prstGeom prst="rect">
            <a:avLst/>
          </a:prstGeom>
        </p:spPr>
      </p:pic>
      <p:pic>
        <p:nvPicPr>
          <p:cNvPr id="2" name="图片 1" descr="@png2x_装饰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78800" y="0"/>
            <a:ext cx="40132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矩形 5"/>
          <p:cNvSpPr/>
          <p:nvPr userDrawn="1">
            <p:custDataLst>
              <p:tags r:id="rId7"/>
            </p:custDataLst>
          </p:nvPr>
        </p:nvSpPr>
        <p:spPr>
          <a:xfrm>
            <a:off x="1015999" y="5143500"/>
            <a:ext cx="660400" cy="254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035000" y="1310637"/>
            <a:ext cx="419735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ctrTitle" idx="13" hasCustomPrompt="1"/>
            <p:custDataLst>
              <p:tags r:id="rId11"/>
            </p:custDataLst>
          </p:nvPr>
        </p:nvSpPr>
        <p:spPr>
          <a:xfrm>
            <a:off x="1016000" y="2294890"/>
            <a:ext cx="6667500" cy="2695575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 algn="l" eaLnBrk="1" fontAlgn="auto" latinLnBrk="0" hangingPunct="1">
              <a:lnSpc>
                <a:spcPct val="105000"/>
              </a:lnSpc>
              <a:buNone/>
              <a:defRPr sz="6000" b="0" u="none" strike="noStrike" kern="1200" cap="none" spc="0" normalizeH="0">
                <a:solidFill>
                  <a:schemeClr val="tx1"/>
                </a:solidFill>
                <a:uFillTx/>
                <a:latin typeface="汉仪中宋简" panose="02010600000101010101" charset="-122"/>
                <a:ea typeface="+mj-ea"/>
                <a:cs typeface="+mj-ea"/>
              </a:defRPr>
            </a:lvl1pPr>
          </a:lstStyle>
          <a:p>
            <a:r>
              <a:rPr lang="zh-CN" altLang="en-US" smtClean="0">
                <a:ea typeface="汉仪中宋简" panose="02010600000101010101" charset="-122"/>
              </a:rPr>
              <a:t>中国风教育主题
总结汇报</a:t>
            </a:r>
            <a:endParaRPr lang="zh-CN" altLang="en-US" smtClean="0">
              <a:ea typeface="汉仪中宋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12"/>
            </p:custDataLst>
          </p:nvPr>
        </p:nvSpPr>
        <p:spPr>
          <a:xfrm>
            <a:off x="1016000" y="5321300"/>
            <a:ext cx="6667500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BY WPS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5" hasCustomPrompt="1"/>
            <p:custDataLst>
              <p:tags r:id="rId13"/>
            </p:custDataLst>
          </p:nvPr>
        </p:nvSpPr>
        <p:spPr>
          <a:xfrm>
            <a:off x="1016000" y="1786890"/>
            <a:ext cx="6667500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20XX YEAR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655487" y="0"/>
            <a:ext cx="10536513" cy="6858000"/>
          </a:xfrm>
          <a:prstGeom prst="rect">
            <a:avLst/>
          </a:prstGeom>
        </p:spPr>
      </p:pic>
      <p:pic>
        <p:nvPicPr>
          <p:cNvPr id="2" name="图片 1" descr="Frame 117128004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667000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3312795" y="3429635"/>
            <a:ext cx="7520305" cy="1840865"/>
          </a:xfrm>
          <a:noFill/>
        </p:spPr>
        <p:txBody>
          <a:bodyPr lIns="0" tIns="0" rIns="0" bIns="0" anchor="t">
            <a:normAutofit/>
          </a:bodyPr>
          <a:lstStyle>
            <a:lvl1pPr algn="r">
              <a:lnSpc>
                <a:spcPct val="104000"/>
              </a:lnSpc>
              <a:buNone/>
              <a:defRPr sz="4800" b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smtClean="0"/>
              <a:t>章节页的标题内容标题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4" hasCustomPrompt="1"/>
            <p:custDataLst>
              <p:tags r:id="rId10"/>
            </p:custDataLst>
          </p:nvPr>
        </p:nvSpPr>
        <p:spPr>
          <a:xfrm>
            <a:off x="8568055" y="1193165"/>
            <a:ext cx="2239645" cy="2236470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10800" b="0">
                <a:solidFill>
                  <a:schemeClr val="accent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 flipH="1">
            <a:off x="0" y="0"/>
            <a:ext cx="10536513" cy="6858000"/>
          </a:xfrm>
          <a:prstGeom prst="rect">
            <a:avLst/>
          </a:prstGeom>
        </p:spPr>
      </p:pic>
      <p:pic>
        <p:nvPicPr>
          <p:cNvPr id="7" name="图片 6" descr="@png2x_装饰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78800" y="0"/>
            <a:ext cx="40132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矩形 9"/>
          <p:cNvSpPr/>
          <p:nvPr userDrawn="1">
            <p:custDataLst>
              <p:tags r:id="rId8"/>
            </p:custDataLst>
          </p:nvPr>
        </p:nvSpPr>
        <p:spPr>
          <a:xfrm>
            <a:off x="4121146" y="4340864"/>
            <a:ext cx="660400" cy="254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9"/>
            </p:custDataLst>
          </p:nvPr>
        </p:nvSpPr>
        <p:spPr>
          <a:xfrm>
            <a:off x="4254450" y="4692646"/>
            <a:ext cx="419735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副标题 7"/>
          <p:cNvSpPr>
            <a:spLocks noGrp="1"/>
          </p:cNvSpPr>
          <p:nvPr>
            <p:ph type="subTitle" idx="13" hasCustomPrompt="1"/>
            <p:custDataLst>
              <p:tags r:id="rId11"/>
            </p:custDataLst>
          </p:nvPr>
        </p:nvSpPr>
        <p:spPr>
          <a:xfrm>
            <a:off x="1689098" y="2158999"/>
            <a:ext cx="55245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4" hasCustomPrompt="1"/>
            <p:custDataLst>
              <p:tags r:id="rId12"/>
            </p:custDataLst>
          </p:nvPr>
        </p:nvSpPr>
        <p:spPr>
          <a:xfrm>
            <a:off x="1631948" y="2682874"/>
            <a:ext cx="5638803" cy="1015999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11000"/>
              </a:lnSpc>
              <a:buNone/>
              <a:defRPr sz="6000" b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win10/AppData/Local/Temp/figmazip/slide_8a82086837fba604\datas\氛围图-12013&amp;70708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6" name="图片 5" descr="C:/Users/win10/AppData/Local/Temp/figmazip/slide_8a82086837fba604\datas\装饰-12013&amp;70710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0" y="0"/>
            <a:ext cx="1714500" cy="2234565"/>
          </a:xfrm>
          <a:prstGeom prst="rect">
            <a:avLst/>
          </a:prstGeom>
        </p:spPr>
      </p:pic>
      <p:pic>
        <p:nvPicPr>
          <p:cNvPr id="7" name="图片 6" descr="C:/Users/win10/AppData/Local/Temp/figmazip/slide_8a82086837fba604\datas\装饰-12013&amp;70712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tretch>
            <a:fillRect/>
          </a:stretch>
        </p:blipFill>
        <p:spPr>
          <a:xfrm>
            <a:off x="9473565" y="2587625"/>
            <a:ext cx="2717165" cy="426974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225497" y="5251454"/>
            <a:ext cx="419100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标题 7"/>
          <p:cNvSpPr>
            <a:spLocks noGrp="1"/>
          </p:cNvSpPr>
          <p:nvPr>
            <p:ph type="ctrTitle" idx="13" hasCustomPrompt="1"/>
            <p:custDataLst>
              <p:tags r:id="rId13"/>
            </p:custDataLst>
          </p:nvPr>
        </p:nvSpPr>
        <p:spPr>
          <a:xfrm>
            <a:off x="1022354" y="3517898"/>
            <a:ext cx="825502" cy="1524003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83000"/>
              </a:lnSpc>
              <a:buNone/>
              <a:defRPr sz="6000" b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17826305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Title 11"/>
          <p:cNvSpPr>
            <a:spLocks noGrp="1"/>
          </p:cNvSpPr>
          <p:nvPr>
            <p:ph type="ctrTitle" idx="17826049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319883777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319883522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5144601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319949313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319949058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Text Placeholder 17"/>
          <p:cNvSpPr>
            <a:spLocks noGrp="1"/>
          </p:cNvSpPr>
          <p:nvPr>
            <p:ph type="body" idx="51511553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Text Placeholder 18"/>
          <p:cNvSpPr>
            <a:spLocks noGrp="1"/>
          </p:cNvSpPr>
          <p:nvPr>
            <p:ph type="body" idx="320014849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320014594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idx="51577089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2" name="Text Placeholder 21"/>
          <p:cNvSpPr>
            <a:spLocks noGrp="1"/>
          </p:cNvSpPr>
          <p:nvPr>
            <p:ph type="body" idx="320080385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3" name="装饰  2"/>
          <p:cNvSpPr>
            <a:spLocks noGrp="1"/>
          </p:cNvSpPr>
          <p:nvPr>
            <p:ph type="body" idx="320080130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4" name="Text Placeholder 23"/>
          <p:cNvSpPr>
            <a:spLocks noGrp="1"/>
          </p:cNvSpPr>
          <p:nvPr>
            <p:ph type="body" idx="51642625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39" y="516256"/>
            <a:ext cx="10515890" cy="132434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39" y="1935192"/>
            <a:ext cx="5163349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039" y="2818085"/>
            <a:ext cx="5163349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6931" y="1935192"/>
            <a:ext cx="5186998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6931" y="2818085"/>
            <a:ext cx="5186998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723122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584" y="723123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184" y="2323322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884" y="523097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84" y="523097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4" Type="http://schemas.openxmlformats.org/officeDocument/2006/relationships/theme" Target="../theme/theme2.xml"/><Relationship Id="rId43" Type="http://schemas.openxmlformats.org/officeDocument/2006/relationships/tags" Target="../tags/tag335.xml"/><Relationship Id="rId42" Type="http://schemas.openxmlformats.org/officeDocument/2006/relationships/tags" Target="../tags/tag334.xml"/><Relationship Id="rId41" Type="http://schemas.openxmlformats.org/officeDocument/2006/relationships/tags" Target="../tags/tag333.xml"/><Relationship Id="rId40" Type="http://schemas.openxmlformats.org/officeDocument/2006/relationships/tags" Target="../tags/tag332.xml"/><Relationship Id="rId4" Type="http://schemas.openxmlformats.org/officeDocument/2006/relationships/slideLayout" Target="../slideLayouts/slideLayout14.xml"/><Relationship Id="rId39" Type="http://schemas.openxmlformats.org/officeDocument/2006/relationships/tags" Target="../tags/tag331.xml"/><Relationship Id="rId38" Type="http://schemas.openxmlformats.org/officeDocument/2006/relationships/tags" Target="../tags/tag330.xml"/><Relationship Id="rId37" Type="http://schemas.openxmlformats.org/officeDocument/2006/relationships/tags" Target="../tags/tag329.xml"/><Relationship Id="rId36" Type="http://schemas.openxmlformats.org/officeDocument/2006/relationships/image" Target="../media/image7.png"/><Relationship Id="rId35" Type="http://schemas.openxmlformats.org/officeDocument/2006/relationships/tags" Target="../tags/tag328.xml"/><Relationship Id="rId34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168" y="523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168" y="19836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  <a:p>
            <a:pPr lvl="5"/>
            <a:r>
              <a:rPr lang="zh-CN" altLang="en-US" dirty="0"/>
              <a:t>第六级</a:t>
            </a:r>
            <a:endParaRPr lang="en-US" altLang="zh-CN" dirty="0"/>
          </a:p>
          <a:p>
            <a:pPr marL="2971800" marR="0" lvl="6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第七级</a:t>
            </a:r>
            <a:endParaRPr lang="en-US" altLang="zh-CN" dirty="0"/>
          </a:p>
          <a:p>
            <a:pPr marL="3429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第八级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第九级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zh-CN" dirty="0"/>
          </a:p>
          <a:p>
            <a:pPr lvl="5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defRPr lang="zh-CN" altLang="en-US" sz="2400" kern="1200" dirty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@png2x_装饰"/>
          <p:cNvPicPr>
            <a:picLocks noChangeAspect="1"/>
          </p:cNvPicPr>
          <p:nvPr userDrawn="1">
            <p:custDataLst>
              <p:tags r:id="rId35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2921000" y="1397000"/>
            <a:ext cx="9271000" cy="5461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3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中宋简" panose="02010600000101010101" charset="-122"/>
                <a:ea typeface="汉仪中宋简" panose="02010600000101010101" charset="-122"/>
              </a:rPr>
              <a:t>单击此处编辑母版标题样式</a:t>
            </a:r>
            <a:endParaRPr lang="zh-CN" altLang="en-US" dirty="0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书宋二简" panose="02010600000101010101" charset="-122"/>
                <a:ea typeface="汉仪书宋二简" panose="02010600000101010101" charset="-122"/>
              </a:rPr>
              <a:t>单击此处编辑母版文本样式</a:t>
            </a:r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4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KSO_TEMPLATE" hidden="1"/>
          <p:cNvSpPr/>
          <p:nvPr userDrawn="1">
            <p:custDataLst>
              <p:tags r:id="rId4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  <p:sldLayoutId id="2147483693" r:id="rId3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2.xml"/><Relationship Id="rId3" Type="http://schemas.openxmlformats.org/officeDocument/2006/relationships/tags" Target="../tags/tag338.xml"/><Relationship Id="rId2" Type="http://schemas.openxmlformats.org/officeDocument/2006/relationships/tags" Target="../tags/tag337.xml"/><Relationship Id="rId1" Type="http://schemas.openxmlformats.org/officeDocument/2006/relationships/tags" Target="../tags/tag336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tags" Target="../tags/tag414.xml"/><Relationship Id="rId2" Type="http://schemas.openxmlformats.org/officeDocument/2006/relationships/tags" Target="../tags/tag413.xml"/><Relationship Id="rId1" Type="http://schemas.openxmlformats.org/officeDocument/2006/relationships/tags" Target="../tags/tag41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tags" Target="../tags/tag421.xml"/><Relationship Id="rId7" Type="http://schemas.openxmlformats.org/officeDocument/2006/relationships/tags" Target="../tags/tag420.xml"/><Relationship Id="rId6" Type="http://schemas.openxmlformats.org/officeDocument/2006/relationships/tags" Target="../tags/tag419.xml"/><Relationship Id="rId5" Type="http://schemas.openxmlformats.org/officeDocument/2006/relationships/tags" Target="../tags/tag418.xml"/><Relationship Id="rId4" Type="http://schemas.openxmlformats.org/officeDocument/2006/relationships/tags" Target="../tags/tag417.xml"/><Relationship Id="rId3" Type="http://schemas.openxmlformats.org/officeDocument/2006/relationships/image" Target="../media/image15.jpeg"/><Relationship Id="rId2" Type="http://schemas.openxmlformats.org/officeDocument/2006/relationships/tags" Target="../tags/tag416.xml"/><Relationship Id="rId1" Type="http://schemas.openxmlformats.org/officeDocument/2006/relationships/tags" Target="../tags/tag41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tags" Target="../tags/tag429.xml"/><Relationship Id="rId7" Type="http://schemas.openxmlformats.org/officeDocument/2006/relationships/tags" Target="../tags/tag428.xml"/><Relationship Id="rId6" Type="http://schemas.openxmlformats.org/officeDocument/2006/relationships/tags" Target="../tags/tag427.xml"/><Relationship Id="rId5" Type="http://schemas.openxmlformats.org/officeDocument/2006/relationships/tags" Target="../tags/tag426.xml"/><Relationship Id="rId4" Type="http://schemas.openxmlformats.org/officeDocument/2006/relationships/tags" Target="../tags/tag425.xml"/><Relationship Id="rId3" Type="http://schemas.openxmlformats.org/officeDocument/2006/relationships/tags" Target="../tags/tag424.xml"/><Relationship Id="rId2" Type="http://schemas.openxmlformats.org/officeDocument/2006/relationships/tags" Target="../tags/tag423.xml"/><Relationship Id="rId1" Type="http://schemas.openxmlformats.org/officeDocument/2006/relationships/tags" Target="../tags/tag42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437.xml"/><Relationship Id="rId8" Type="http://schemas.openxmlformats.org/officeDocument/2006/relationships/tags" Target="../tags/tag436.xml"/><Relationship Id="rId7" Type="http://schemas.openxmlformats.org/officeDocument/2006/relationships/tags" Target="../tags/tag435.xml"/><Relationship Id="rId6" Type="http://schemas.openxmlformats.org/officeDocument/2006/relationships/tags" Target="../tags/tag434.xml"/><Relationship Id="rId5" Type="http://schemas.openxmlformats.org/officeDocument/2006/relationships/tags" Target="../tags/tag433.xml"/><Relationship Id="rId4" Type="http://schemas.openxmlformats.org/officeDocument/2006/relationships/tags" Target="../tags/tag432.xml"/><Relationship Id="rId3" Type="http://schemas.openxmlformats.org/officeDocument/2006/relationships/image" Target="../media/image16.png"/><Relationship Id="rId2" Type="http://schemas.openxmlformats.org/officeDocument/2006/relationships/tags" Target="../tags/tag431.xml"/><Relationship Id="rId11" Type="http://schemas.openxmlformats.org/officeDocument/2006/relationships/slideLayout" Target="../slideLayouts/slideLayout22.xml"/><Relationship Id="rId10" Type="http://schemas.openxmlformats.org/officeDocument/2006/relationships/tags" Target="../tags/tag438.xml"/><Relationship Id="rId1" Type="http://schemas.openxmlformats.org/officeDocument/2006/relationships/tags" Target="../tags/tag430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tags" Target="../tags/tag441.xml"/><Relationship Id="rId2" Type="http://schemas.openxmlformats.org/officeDocument/2006/relationships/tags" Target="../tags/tag440.xml"/><Relationship Id="rId1" Type="http://schemas.openxmlformats.org/officeDocument/2006/relationships/tags" Target="../tags/tag439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449.xml"/><Relationship Id="rId8" Type="http://schemas.openxmlformats.org/officeDocument/2006/relationships/tags" Target="../tags/tag448.xml"/><Relationship Id="rId7" Type="http://schemas.openxmlformats.org/officeDocument/2006/relationships/tags" Target="../tags/tag447.xml"/><Relationship Id="rId6" Type="http://schemas.openxmlformats.org/officeDocument/2006/relationships/tags" Target="../tags/tag446.xml"/><Relationship Id="rId5" Type="http://schemas.openxmlformats.org/officeDocument/2006/relationships/tags" Target="../tags/tag445.xml"/><Relationship Id="rId4" Type="http://schemas.openxmlformats.org/officeDocument/2006/relationships/tags" Target="../tags/tag444.xml"/><Relationship Id="rId3" Type="http://schemas.openxmlformats.org/officeDocument/2006/relationships/image" Target="../media/image12.png"/><Relationship Id="rId2" Type="http://schemas.openxmlformats.org/officeDocument/2006/relationships/tags" Target="../tags/tag443.xml"/><Relationship Id="rId11" Type="http://schemas.openxmlformats.org/officeDocument/2006/relationships/slideLayout" Target="../slideLayouts/slideLayout21.xml"/><Relationship Id="rId10" Type="http://schemas.openxmlformats.org/officeDocument/2006/relationships/tags" Target="../tags/tag450.xml"/><Relationship Id="rId1" Type="http://schemas.openxmlformats.org/officeDocument/2006/relationships/tags" Target="../tags/tag44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tags" Target="../tags/tag458.xml"/><Relationship Id="rId7" Type="http://schemas.openxmlformats.org/officeDocument/2006/relationships/tags" Target="../tags/tag457.xml"/><Relationship Id="rId6" Type="http://schemas.openxmlformats.org/officeDocument/2006/relationships/tags" Target="../tags/tag456.xml"/><Relationship Id="rId5" Type="http://schemas.openxmlformats.org/officeDocument/2006/relationships/tags" Target="../tags/tag455.xml"/><Relationship Id="rId4" Type="http://schemas.openxmlformats.org/officeDocument/2006/relationships/tags" Target="../tags/tag454.xml"/><Relationship Id="rId3" Type="http://schemas.openxmlformats.org/officeDocument/2006/relationships/tags" Target="../tags/tag453.xml"/><Relationship Id="rId2" Type="http://schemas.openxmlformats.org/officeDocument/2006/relationships/tags" Target="../tags/tag452.xml"/><Relationship Id="rId1" Type="http://schemas.openxmlformats.org/officeDocument/2006/relationships/tags" Target="../tags/tag451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8" Type="http://schemas.openxmlformats.org/officeDocument/2006/relationships/tags" Target="../tags/tag465.xml"/><Relationship Id="rId7" Type="http://schemas.openxmlformats.org/officeDocument/2006/relationships/tags" Target="../tags/tag464.xml"/><Relationship Id="rId6" Type="http://schemas.openxmlformats.org/officeDocument/2006/relationships/tags" Target="../tags/tag463.xml"/><Relationship Id="rId5" Type="http://schemas.openxmlformats.org/officeDocument/2006/relationships/tags" Target="../tags/tag462.xml"/><Relationship Id="rId4" Type="http://schemas.openxmlformats.org/officeDocument/2006/relationships/image" Target="../media/image17.jpeg"/><Relationship Id="rId3" Type="http://schemas.openxmlformats.org/officeDocument/2006/relationships/tags" Target="../tags/tag461.xml"/><Relationship Id="rId2" Type="http://schemas.openxmlformats.org/officeDocument/2006/relationships/tags" Target="../tags/tag460.xml"/><Relationship Id="rId13" Type="http://schemas.openxmlformats.org/officeDocument/2006/relationships/slideLayout" Target="../slideLayouts/slideLayout19.xml"/><Relationship Id="rId12" Type="http://schemas.openxmlformats.org/officeDocument/2006/relationships/tags" Target="../tags/tag468.xml"/><Relationship Id="rId11" Type="http://schemas.openxmlformats.org/officeDocument/2006/relationships/tags" Target="../tags/tag467.xml"/><Relationship Id="rId10" Type="http://schemas.openxmlformats.org/officeDocument/2006/relationships/tags" Target="../tags/tag466.xml"/><Relationship Id="rId1" Type="http://schemas.openxmlformats.org/officeDocument/2006/relationships/tags" Target="../tags/tag459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tags" Target="../tags/tag471.xml"/><Relationship Id="rId2" Type="http://schemas.openxmlformats.org/officeDocument/2006/relationships/tags" Target="../tags/tag470.xml"/><Relationship Id="rId1" Type="http://schemas.openxmlformats.org/officeDocument/2006/relationships/tags" Target="../tags/tag469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478.xml"/><Relationship Id="rId7" Type="http://schemas.openxmlformats.org/officeDocument/2006/relationships/tags" Target="../tags/tag477.xml"/><Relationship Id="rId6" Type="http://schemas.openxmlformats.org/officeDocument/2006/relationships/tags" Target="../tags/tag476.xml"/><Relationship Id="rId5" Type="http://schemas.openxmlformats.org/officeDocument/2006/relationships/tags" Target="../tags/tag475.xml"/><Relationship Id="rId4" Type="http://schemas.openxmlformats.org/officeDocument/2006/relationships/tags" Target="../tags/tag474.xml"/><Relationship Id="rId3" Type="http://schemas.openxmlformats.org/officeDocument/2006/relationships/image" Target="../media/image13.png"/><Relationship Id="rId2" Type="http://schemas.openxmlformats.org/officeDocument/2006/relationships/tags" Target="../tags/tag473.xml"/><Relationship Id="rId1" Type="http://schemas.openxmlformats.org/officeDocument/2006/relationships/tags" Target="../tags/tag47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47.xml"/><Relationship Id="rId8" Type="http://schemas.openxmlformats.org/officeDocument/2006/relationships/tags" Target="../tags/tag346.xml"/><Relationship Id="rId7" Type="http://schemas.openxmlformats.org/officeDocument/2006/relationships/tags" Target="../tags/tag345.xml"/><Relationship Id="rId6" Type="http://schemas.openxmlformats.org/officeDocument/2006/relationships/tags" Target="../tags/tag344.xml"/><Relationship Id="rId5" Type="http://schemas.openxmlformats.org/officeDocument/2006/relationships/tags" Target="../tags/tag343.xml"/><Relationship Id="rId4" Type="http://schemas.openxmlformats.org/officeDocument/2006/relationships/tags" Target="../tags/tag342.xml"/><Relationship Id="rId3" Type="http://schemas.openxmlformats.org/officeDocument/2006/relationships/tags" Target="../tags/tag341.xml"/><Relationship Id="rId22" Type="http://schemas.openxmlformats.org/officeDocument/2006/relationships/slideLayout" Target="../slideLayouts/slideLayout31.xml"/><Relationship Id="rId21" Type="http://schemas.openxmlformats.org/officeDocument/2006/relationships/tags" Target="../tags/tag359.xml"/><Relationship Id="rId20" Type="http://schemas.openxmlformats.org/officeDocument/2006/relationships/tags" Target="../tags/tag358.xml"/><Relationship Id="rId2" Type="http://schemas.openxmlformats.org/officeDocument/2006/relationships/tags" Target="../tags/tag340.xml"/><Relationship Id="rId19" Type="http://schemas.openxmlformats.org/officeDocument/2006/relationships/tags" Target="../tags/tag357.xml"/><Relationship Id="rId18" Type="http://schemas.openxmlformats.org/officeDocument/2006/relationships/tags" Target="../tags/tag356.xml"/><Relationship Id="rId17" Type="http://schemas.openxmlformats.org/officeDocument/2006/relationships/tags" Target="../tags/tag355.xml"/><Relationship Id="rId16" Type="http://schemas.openxmlformats.org/officeDocument/2006/relationships/tags" Target="../tags/tag354.xml"/><Relationship Id="rId15" Type="http://schemas.openxmlformats.org/officeDocument/2006/relationships/tags" Target="../tags/tag353.xml"/><Relationship Id="rId14" Type="http://schemas.openxmlformats.org/officeDocument/2006/relationships/tags" Target="../tags/tag352.xml"/><Relationship Id="rId13" Type="http://schemas.openxmlformats.org/officeDocument/2006/relationships/tags" Target="../tags/tag351.xml"/><Relationship Id="rId12" Type="http://schemas.openxmlformats.org/officeDocument/2006/relationships/tags" Target="../tags/tag350.xml"/><Relationship Id="rId11" Type="http://schemas.openxmlformats.org/officeDocument/2006/relationships/tags" Target="../tags/tag349.xml"/><Relationship Id="rId10" Type="http://schemas.openxmlformats.org/officeDocument/2006/relationships/tags" Target="../tags/tag348.xml"/><Relationship Id="rId1" Type="http://schemas.openxmlformats.org/officeDocument/2006/relationships/tags" Target="../tags/tag339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tags" Target="../tags/tag485.xml"/><Relationship Id="rId7" Type="http://schemas.openxmlformats.org/officeDocument/2006/relationships/tags" Target="../tags/tag484.xml"/><Relationship Id="rId6" Type="http://schemas.openxmlformats.org/officeDocument/2006/relationships/tags" Target="../tags/tag483.xml"/><Relationship Id="rId5" Type="http://schemas.openxmlformats.org/officeDocument/2006/relationships/tags" Target="../tags/tag482.xml"/><Relationship Id="rId4" Type="http://schemas.openxmlformats.org/officeDocument/2006/relationships/tags" Target="../tags/tag481.xml"/><Relationship Id="rId3" Type="http://schemas.openxmlformats.org/officeDocument/2006/relationships/image" Target="../media/image19.jpeg"/><Relationship Id="rId2" Type="http://schemas.openxmlformats.org/officeDocument/2006/relationships/tags" Target="../tags/tag480.xml"/><Relationship Id="rId1" Type="http://schemas.openxmlformats.org/officeDocument/2006/relationships/tags" Target="../tags/tag479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tags" Target="../tags/tag492.xml"/><Relationship Id="rId7" Type="http://schemas.openxmlformats.org/officeDocument/2006/relationships/tags" Target="../tags/tag491.xml"/><Relationship Id="rId6" Type="http://schemas.openxmlformats.org/officeDocument/2006/relationships/tags" Target="../tags/tag490.xml"/><Relationship Id="rId5" Type="http://schemas.openxmlformats.org/officeDocument/2006/relationships/tags" Target="../tags/tag489.xml"/><Relationship Id="rId4" Type="http://schemas.openxmlformats.org/officeDocument/2006/relationships/image" Target="../media/image20.png"/><Relationship Id="rId3" Type="http://schemas.openxmlformats.org/officeDocument/2006/relationships/tags" Target="../tags/tag488.xml"/><Relationship Id="rId2" Type="http://schemas.openxmlformats.org/officeDocument/2006/relationships/tags" Target="../tags/tag487.xml"/><Relationship Id="rId13" Type="http://schemas.openxmlformats.org/officeDocument/2006/relationships/slideLayout" Target="../slideLayouts/slideLayout16.xml"/><Relationship Id="rId12" Type="http://schemas.openxmlformats.org/officeDocument/2006/relationships/tags" Target="../tags/tag495.xml"/><Relationship Id="rId11" Type="http://schemas.openxmlformats.org/officeDocument/2006/relationships/tags" Target="../tags/tag494.xml"/><Relationship Id="rId10" Type="http://schemas.openxmlformats.org/officeDocument/2006/relationships/tags" Target="../tags/tag493.xml"/><Relationship Id="rId1" Type="http://schemas.openxmlformats.org/officeDocument/2006/relationships/tags" Target="../tags/tag486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tags" Target="../tags/tag498.xml"/><Relationship Id="rId2" Type="http://schemas.openxmlformats.org/officeDocument/2006/relationships/tags" Target="../tags/tag497.xml"/><Relationship Id="rId1" Type="http://schemas.openxmlformats.org/officeDocument/2006/relationships/tags" Target="../tags/tag496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505.xml"/><Relationship Id="rId8" Type="http://schemas.openxmlformats.org/officeDocument/2006/relationships/tags" Target="../tags/tag504.xml"/><Relationship Id="rId7" Type="http://schemas.openxmlformats.org/officeDocument/2006/relationships/tags" Target="../tags/tag503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tags" Target="../tags/tag502.xml"/><Relationship Id="rId3" Type="http://schemas.openxmlformats.org/officeDocument/2006/relationships/tags" Target="../tags/tag501.xml"/><Relationship Id="rId2" Type="http://schemas.openxmlformats.org/officeDocument/2006/relationships/tags" Target="../tags/tag500.xml"/><Relationship Id="rId17" Type="http://schemas.openxmlformats.org/officeDocument/2006/relationships/slideLayout" Target="../slideLayouts/slideLayout15.xml"/><Relationship Id="rId16" Type="http://schemas.openxmlformats.org/officeDocument/2006/relationships/tags" Target="../tags/tag510.xml"/><Relationship Id="rId15" Type="http://schemas.openxmlformats.org/officeDocument/2006/relationships/tags" Target="../tags/tag509.xml"/><Relationship Id="rId14" Type="http://schemas.openxmlformats.org/officeDocument/2006/relationships/tags" Target="../tags/tag508.xml"/><Relationship Id="rId13" Type="http://schemas.openxmlformats.org/officeDocument/2006/relationships/image" Target="../media/image24.svg"/><Relationship Id="rId12" Type="http://schemas.openxmlformats.org/officeDocument/2006/relationships/image" Target="../media/image23.png"/><Relationship Id="rId11" Type="http://schemas.openxmlformats.org/officeDocument/2006/relationships/tags" Target="../tags/tag507.xml"/><Relationship Id="rId10" Type="http://schemas.openxmlformats.org/officeDocument/2006/relationships/tags" Target="../tags/tag506.xml"/><Relationship Id="rId1" Type="http://schemas.openxmlformats.org/officeDocument/2006/relationships/tags" Target="../tags/tag499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518.xml"/><Relationship Id="rId8" Type="http://schemas.openxmlformats.org/officeDocument/2006/relationships/tags" Target="../tags/tag517.xml"/><Relationship Id="rId7" Type="http://schemas.openxmlformats.org/officeDocument/2006/relationships/tags" Target="../tags/tag516.xml"/><Relationship Id="rId6" Type="http://schemas.openxmlformats.org/officeDocument/2006/relationships/tags" Target="../tags/tag515.xml"/><Relationship Id="rId5" Type="http://schemas.openxmlformats.org/officeDocument/2006/relationships/tags" Target="../tags/tag514.xml"/><Relationship Id="rId4" Type="http://schemas.openxmlformats.org/officeDocument/2006/relationships/tags" Target="../tags/tag513.xml"/><Relationship Id="rId3" Type="http://schemas.openxmlformats.org/officeDocument/2006/relationships/image" Target="../media/image25.png"/><Relationship Id="rId2" Type="http://schemas.openxmlformats.org/officeDocument/2006/relationships/tags" Target="../tags/tag512.xml"/><Relationship Id="rId11" Type="http://schemas.openxmlformats.org/officeDocument/2006/relationships/slideLayout" Target="../slideLayouts/slideLayout14.xml"/><Relationship Id="rId10" Type="http://schemas.openxmlformats.org/officeDocument/2006/relationships/tags" Target="../tags/tag519.xml"/><Relationship Id="rId1" Type="http://schemas.openxmlformats.org/officeDocument/2006/relationships/tags" Target="../tags/tag511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jpeg"/><Relationship Id="rId8" Type="http://schemas.openxmlformats.org/officeDocument/2006/relationships/tags" Target="../tags/tag526.xml"/><Relationship Id="rId7" Type="http://schemas.openxmlformats.org/officeDocument/2006/relationships/tags" Target="../tags/tag525.xml"/><Relationship Id="rId6" Type="http://schemas.openxmlformats.org/officeDocument/2006/relationships/tags" Target="../tags/tag524.xml"/><Relationship Id="rId5" Type="http://schemas.openxmlformats.org/officeDocument/2006/relationships/tags" Target="../tags/tag523.xml"/><Relationship Id="rId4" Type="http://schemas.openxmlformats.org/officeDocument/2006/relationships/image" Target="../media/image26.jpeg"/><Relationship Id="rId3" Type="http://schemas.openxmlformats.org/officeDocument/2006/relationships/tags" Target="../tags/tag522.xml"/><Relationship Id="rId2" Type="http://schemas.openxmlformats.org/officeDocument/2006/relationships/tags" Target="../tags/tag521.xml"/><Relationship Id="rId13" Type="http://schemas.openxmlformats.org/officeDocument/2006/relationships/slideLayout" Target="../slideLayouts/slideLayout13.xml"/><Relationship Id="rId12" Type="http://schemas.openxmlformats.org/officeDocument/2006/relationships/tags" Target="../tags/tag529.xml"/><Relationship Id="rId11" Type="http://schemas.openxmlformats.org/officeDocument/2006/relationships/tags" Target="../tags/tag528.xml"/><Relationship Id="rId10" Type="http://schemas.openxmlformats.org/officeDocument/2006/relationships/tags" Target="../tags/tag527.xml"/><Relationship Id="rId1" Type="http://schemas.openxmlformats.org/officeDocument/2006/relationships/tags" Target="../tags/tag520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537.xml"/><Relationship Id="rId8" Type="http://schemas.openxmlformats.org/officeDocument/2006/relationships/tags" Target="../tags/tag536.xml"/><Relationship Id="rId7" Type="http://schemas.openxmlformats.org/officeDocument/2006/relationships/tags" Target="../tags/tag535.xml"/><Relationship Id="rId6" Type="http://schemas.openxmlformats.org/officeDocument/2006/relationships/tags" Target="../tags/tag534.xml"/><Relationship Id="rId5" Type="http://schemas.openxmlformats.org/officeDocument/2006/relationships/tags" Target="../tags/tag533.xml"/><Relationship Id="rId4" Type="http://schemas.openxmlformats.org/officeDocument/2006/relationships/tags" Target="../tags/tag532.xml"/><Relationship Id="rId3" Type="http://schemas.openxmlformats.org/officeDocument/2006/relationships/image" Target="../media/image28.png"/><Relationship Id="rId2" Type="http://schemas.openxmlformats.org/officeDocument/2006/relationships/tags" Target="../tags/tag531.xml"/><Relationship Id="rId10" Type="http://schemas.openxmlformats.org/officeDocument/2006/relationships/slideLayout" Target="../slideLayouts/slideLayout12.xml"/><Relationship Id="rId1" Type="http://schemas.openxmlformats.org/officeDocument/2006/relationships/tags" Target="../tags/tag530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tags" Target="../tags/tag540.xml"/><Relationship Id="rId2" Type="http://schemas.openxmlformats.org/officeDocument/2006/relationships/tags" Target="../tags/tag539.xml"/><Relationship Id="rId1" Type="http://schemas.openxmlformats.org/officeDocument/2006/relationships/tags" Target="../tags/tag538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tags" Target="../tags/tag362.xml"/><Relationship Id="rId2" Type="http://schemas.openxmlformats.org/officeDocument/2006/relationships/tags" Target="../tags/tag361.xml"/><Relationship Id="rId1" Type="http://schemas.openxmlformats.org/officeDocument/2006/relationships/tags" Target="../tags/tag36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70.xml"/><Relationship Id="rId8" Type="http://schemas.openxmlformats.org/officeDocument/2006/relationships/tags" Target="../tags/tag369.xml"/><Relationship Id="rId7" Type="http://schemas.openxmlformats.org/officeDocument/2006/relationships/tags" Target="../tags/tag368.xml"/><Relationship Id="rId6" Type="http://schemas.openxmlformats.org/officeDocument/2006/relationships/tags" Target="../tags/tag367.xml"/><Relationship Id="rId5" Type="http://schemas.openxmlformats.org/officeDocument/2006/relationships/tags" Target="../tags/tag366.xml"/><Relationship Id="rId4" Type="http://schemas.openxmlformats.org/officeDocument/2006/relationships/tags" Target="../tags/tag365.xml"/><Relationship Id="rId3" Type="http://schemas.openxmlformats.org/officeDocument/2006/relationships/image" Target="../media/image8.png"/><Relationship Id="rId2" Type="http://schemas.openxmlformats.org/officeDocument/2006/relationships/tags" Target="../tags/tag364.xml"/><Relationship Id="rId11" Type="http://schemas.openxmlformats.org/officeDocument/2006/relationships/slideLayout" Target="../slideLayouts/slideLayout29.xml"/><Relationship Id="rId10" Type="http://schemas.openxmlformats.org/officeDocument/2006/relationships/tags" Target="../tags/tag371.xml"/><Relationship Id="rId1" Type="http://schemas.openxmlformats.org/officeDocument/2006/relationships/tags" Target="../tags/tag36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78.xml"/><Relationship Id="rId8" Type="http://schemas.openxmlformats.org/officeDocument/2006/relationships/tags" Target="../tags/tag377.xml"/><Relationship Id="rId7" Type="http://schemas.openxmlformats.org/officeDocument/2006/relationships/image" Target="../media/image10.jpeg"/><Relationship Id="rId6" Type="http://schemas.openxmlformats.org/officeDocument/2006/relationships/tags" Target="../tags/tag376.xml"/><Relationship Id="rId5" Type="http://schemas.openxmlformats.org/officeDocument/2006/relationships/tags" Target="../tags/tag375.xml"/><Relationship Id="rId4" Type="http://schemas.openxmlformats.org/officeDocument/2006/relationships/tags" Target="../tags/tag374.xml"/><Relationship Id="rId3" Type="http://schemas.openxmlformats.org/officeDocument/2006/relationships/image" Target="../media/image9.png"/><Relationship Id="rId2" Type="http://schemas.openxmlformats.org/officeDocument/2006/relationships/tags" Target="../tags/tag373.xml"/><Relationship Id="rId11" Type="http://schemas.openxmlformats.org/officeDocument/2006/relationships/slideLayout" Target="../slideLayouts/slideLayout28.xml"/><Relationship Id="rId10" Type="http://schemas.openxmlformats.org/officeDocument/2006/relationships/tags" Target="../tags/tag379.xml"/><Relationship Id="rId1" Type="http://schemas.openxmlformats.org/officeDocument/2006/relationships/tags" Target="../tags/tag37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tags" Target="../tags/tag382.xml"/><Relationship Id="rId2" Type="http://schemas.openxmlformats.org/officeDocument/2006/relationships/tags" Target="../tags/tag381.xml"/><Relationship Id="rId1" Type="http://schemas.openxmlformats.org/officeDocument/2006/relationships/tags" Target="../tags/tag380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390.xml"/><Relationship Id="rId8" Type="http://schemas.openxmlformats.org/officeDocument/2006/relationships/tags" Target="../tags/tag389.xml"/><Relationship Id="rId7" Type="http://schemas.openxmlformats.org/officeDocument/2006/relationships/tags" Target="../tags/tag388.xml"/><Relationship Id="rId6" Type="http://schemas.openxmlformats.org/officeDocument/2006/relationships/tags" Target="../tags/tag387.xml"/><Relationship Id="rId5" Type="http://schemas.openxmlformats.org/officeDocument/2006/relationships/tags" Target="../tags/tag386.xml"/><Relationship Id="rId4" Type="http://schemas.openxmlformats.org/officeDocument/2006/relationships/tags" Target="../tags/tag385.xml"/><Relationship Id="rId3" Type="http://schemas.openxmlformats.org/officeDocument/2006/relationships/image" Target="../media/image11.jpeg"/><Relationship Id="rId2" Type="http://schemas.openxmlformats.org/officeDocument/2006/relationships/tags" Target="../tags/tag384.xml"/><Relationship Id="rId11" Type="http://schemas.openxmlformats.org/officeDocument/2006/relationships/slideLayout" Target="../slideLayouts/slideLayout27.xml"/><Relationship Id="rId10" Type="http://schemas.openxmlformats.org/officeDocument/2006/relationships/tags" Target="../tags/tag391.xml"/><Relationship Id="rId1" Type="http://schemas.openxmlformats.org/officeDocument/2006/relationships/tags" Target="../tags/tag38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tags" Target="../tags/tag398.xml"/><Relationship Id="rId7" Type="http://schemas.openxmlformats.org/officeDocument/2006/relationships/tags" Target="../tags/tag397.xml"/><Relationship Id="rId6" Type="http://schemas.openxmlformats.org/officeDocument/2006/relationships/tags" Target="../tags/tag396.xml"/><Relationship Id="rId5" Type="http://schemas.openxmlformats.org/officeDocument/2006/relationships/tags" Target="../tags/tag395.xml"/><Relationship Id="rId4" Type="http://schemas.openxmlformats.org/officeDocument/2006/relationships/image" Target="../media/image12.png"/><Relationship Id="rId3" Type="http://schemas.openxmlformats.org/officeDocument/2006/relationships/tags" Target="../tags/tag394.xml"/><Relationship Id="rId2" Type="http://schemas.openxmlformats.org/officeDocument/2006/relationships/tags" Target="../tags/tag393.xml"/><Relationship Id="rId13" Type="http://schemas.openxmlformats.org/officeDocument/2006/relationships/slideLayout" Target="../slideLayouts/slideLayout26.xml"/><Relationship Id="rId12" Type="http://schemas.openxmlformats.org/officeDocument/2006/relationships/tags" Target="../tags/tag401.xml"/><Relationship Id="rId11" Type="http://schemas.openxmlformats.org/officeDocument/2006/relationships/tags" Target="../tags/tag400.xml"/><Relationship Id="rId10" Type="http://schemas.openxmlformats.org/officeDocument/2006/relationships/tags" Target="../tags/tag399.xml"/><Relationship Id="rId1" Type="http://schemas.openxmlformats.org/officeDocument/2006/relationships/tags" Target="../tags/tag39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tags" Target="../tags/tag408.xml"/><Relationship Id="rId7" Type="http://schemas.openxmlformats.org/officeDocument/2006/relationships/tags" Target="../tags/tag407.xml"/><Relationship Id="rId6" Type="http://schemas.openxmlformats.org/officeDocument/2006/relationships/tags" Target="../tags/tag406.xml"/><Relationship Id="rId5" Type="http://schemas.openxmlformats.org/officeDocument/2006/relationships/tags" Target="../tags/tag405.xml"/><Relationship Id="rId4" Type="http://schemas.openxmlformats.org/officeDocument/2006/relationships/image" Target="../media/image13.png"/><Relationship Id="rId3" Type="http://schemas.openxmlformats.org/officeDocument/2006/relationships/tags" Target="../tags/tag404.xml"/><Relationship Id="rId2" Type="http://schemas.openxmlformats.org/officeDocument/2006/relationships/tags" Target="../tags/tag403.xml"/><Relationship Id="rId13" Type="http://schemas.openxmlformats.org/officeDocument/2006/relationships/slideLayout" Target="../slideLayouts/slideLayout25.xml"/><Relationship Id="rId12" Type="http://schemas.openxmlformats.org/officeDocument/2006/relationships/tags" Target="../tags/tag411.xml"/><Relationship Id="rId11" Type="http://schemas.openxmlformats.org/officeDocument/2006/relationships/tags" Target="../tags/tag410.xml"/><Relationship Id="rId10" Type="http://schemas.openxmlformats.org/officeDocument/2006/relationships/tags" Target="../tags/tag409.xml"/><Relationship Id="rId1" Type="http://schemas.openxmlformats.org/officeDocument/2006/relationships/tags" Target="../tags/tag40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ea typeface="汉仪中宋简" panose="02010600000101010101" charset="-122"/>
              </a:rPr>
              <a:t>李斯案与秦代法家治理的兴衰启示</a:t>
            </a:r>
            <a:endParaRPr lang="zh-CN" altLang="en-US">
              <a:ea typeface="汉仪中宋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5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  <a:sym typeface="+mn-ea"/>
              </a:rPr>
              <a:t>第</a:t>
            </a:r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  <a:sym typeface="+mn-ea"/>
              </a:rPr>
              <a:t>二讲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秦代法家治理体系的构建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03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皇帝专制制度的顶层设计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1" name="内容占位符 10" descr="af31ab87-9db7-11f0-8539-26f5c74f213c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r="12250"/>
          <a:stretch>
            <a:fillRect/>
          </a:stretch>
        </p:blipFill>
        <p:spPr>
          <a:xfrm>
            <a:off x="609600" y="609600"/>
            <a:ext cx="10972800" cy="3251200"/>
          </a:xfrm>
          <a:custGeom>
            <a:avLst/>
            <a:gdLst>
              <a:gd name="connisteX0" fmla="*/ 0 w 10972800"/>
              <a:gd name="connsiteY0" fmla="*/ 0 h 3251200"/>
              <a:gd name="connisteX1" fmla="*/ 10972800 w 10972800"/>
              <a:gd name="connsiteY1" fmla="*/ 0 h 3251200"/>
              <a:gd name="connisteX2" fmla="*/ 10972800 w 10972800"/>
              <a:gd name="connsiteY2" fmla="*/ 3251200 h 3251200"/>
              <a:gd name="connisteX3" fmla="*/ 0 w 10972800"/>
              <a:gd name="connsiteY3" fmla="*/ 3251200 h 3251200"/>
              <a:gd name="connisteX4" fmla="*/ 0 w 10972800"/>
              <a:gd name="connsiteY4" fmla="*/ 0 h 3251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3251200">
                <a:moveTo>
                  <a:pt x="0" y="0"/>
                </a:moveTo>
                <a:lnTo>
                  <a:pt x="10972800" y="0"/>
                </a:lnTo>
                <a:lnTo>
                  <a:pt x="10972800" y="3251200"/>
                </a:lnTo>
                <a:lnTo>
                  <a:pt x="0" y="32512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绝对皇权的制度保障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确立"皇帝"尊号，规定"命为制，令为诏"，通过玺、符、节三位一体的权力凭证体系，实现"天下事无大小皆决于上"的集权统治。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官僚体系的权力制衡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创设三公九卿制，以丞相总领行政、太尉虚设军权、御史大夫监察百官，形成相互牵制的官僚架构，服务于皇权集中。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郡县制与中央集权深化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地方治理的革命性变革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4" name="装饰  2"/>
          <p:cNvSpPr>
            <a:spLocks noGrp="1"/>
          </p:cNvSpPr>
          <p:nvPr>
            <p:ph type="body" idx="16390"/>
            <p:custDataLst>
              <p:tags r:id="rId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废除分封制，将全国划分为36郡，郡守、县令由中央直接任免，通过"上计"制度考核政绩，实现中央对地方的垂直控制。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统一度量衡与文化整合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1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推行"书同文、车同轨、统一度量衡"，消除地域文化隔阂，强化国家认同，为法家"一断于法"提供社会基础。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重刑主义的法治实践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3" name="内容占位符 12" descr="adeda886-9db7-11f0-aaaa-42bac5dacda8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l="19237" r="11365"/>
          <a:stretch>
            <a:fillRect/>
          </a:stretch>
        </p:blipFill>
        <p:spPr>
          <a:xfrm>
            <a:off x="6096000" y="609600"/>
            <a:ext cx="5486400" cy="5638800"/>
          </a:xfrm>
          <a:custGeom>
            <a:avLst/>
            <a:gdLst>
              <a:gd name="connisteX0" fmla="*/ 0 w 5486400"/>
              <a:gd name="connsiteY0" fmla="*/ 0 h 5638800"/>
              <a:gd name="connisteX1" fmla="*/ 5486400 w 5486400"/>
              <a:gd name="connsiteY1" fmla="*/ 0 h 5638800"/>
              <a:gd name="connisteX2" fmla="*/ 5486400 w 5486400"/>
              <a:gd name="connsiteY2" fmla="*/ 5638800 h 5638800"/>
              <a:gd name="connisteX3" fmla="*/ 0 w 5486400"/>
              <a:gd name="connsiteY3" fmla="*/ 5638800 h 5638800"/>
              <a:gd name="connisteX4" fmla="*/ 0 w 5486400"/>
              <a:gd name="connsiteY4" fmla="*/ 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486400" h="5638800">
                <a:moveTo>
                  <a:pt x="0" y="0"/>
                </a:moveTo>
                <a:lnTo>
                  <a:pt x="5486400" y="0"/>
                </a:lnTo>
                <a:lnTo>
                  <a:pt x="54864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轻罪重罚的立法原则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继承商鞅"以刑去刑"思想，规定"盗一钱黥为城旦"，通过严厉打击轻微犯罪实现社会控制，初期成效体现为"道不拾遗，山无盗贼"。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刑赏分明的激励机制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建立军功爵制，"斩一首者爵一级"，同时对降敌者"诛其身，没其家"，形成"信赏必罚"的治理特色，支撑秦国军事扩张。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>
          <a:xfrm>
            <a:off x="1129665" y="3429635"/>
            <a:ext cx="10186670" cy="1840865"/>
          </a:xfrm>
        </p:spPr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秦朝速亡：法家思想的异化与滥用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04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重刑主义的极端化转向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3" name="内容占位符 12" descr="default_5_img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26955" b="26955"/>
          <a:stretch>
            <a:fillRect/>
          </a:stretch>
        </p:blipFill>
        <p:spPr>
          <a:xfrm>
            <a:off x="609600" y="1524000"/>
            <a:ext cx="10972800" cy="2844800"/>
          </a:xfrm>
          <a:custGeom>
            <a:avLst/>
            <a:gdLst>
              <a:gd name="connisteX0" fmla="*/ 0 w 10972800"/>
              <a:gd name="connsiteY0" fmla="*/ 0 h 2844800"/>
              <a:gd name="connisteX1" fmla="*/ 10972800 w 10972800"/>
              <a:gd name="connsiteY1" fmla="*/ 0 h 2844800"/>
              <a:gd name="connisteX2" fmla="*/ 10972800 w 10972800"/>
              <a:gd name="connsiteY2" fmla="*/ 2844800 h 2844800"/>
              <a:gd name="connisteX3" fmla="*/ 0 w 10972800"/>
              <a:gd name="connsiteY3" fmla="*/ 2844800 h 2844800"/>
              <a:gd name="connisteX4" fmla="*/ 0 w 10972800"/>
              <a:gd name="connsiteY4" fmla="*/ 0 h 2844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844800">
                <a:moveTo>
                  <a:pt x="0" y="0"/>
                </a:moveTo>
                <a:lnTo>
                  <a:pt x="10972800" y="0"/>
                </a:lnTo>
                <a:lnTo>
                  <a:pt x="10972800" y="2844800"/>
                </a:lnTo>
                <a:lnTo>
                  <a:pt x="0" y="2844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从"以刑去刑"到"专任刑罚"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秦始皇背离商鞅"重刑止奸"初衷，推行"焚书坑儒""赭衣塞路"的恐怖统治；秦二世更通过《行督责书》将"深督轻罪"发展为暴政工具。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社会矛盾的全面激化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过度依赖暴力镇压导致"刑者相伴于道，死人日积于市"，民众生存底线被突破，最终引发陈胜吴广"揭竿而起"的全民反抗。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权力制衡机制的全面失效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"势治"理论的实践偏差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秦始皇"事必躬亲"与秦二世"深拱禁中"两个极端，均违背韩非"用一国之力"的势治原则，导致权力运行效率低下与失控。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装饰  4"/>
          <p:cNvSpPr>
            <a:spLocks noGrp="1"/>
          </p:cNvSpPr>
          <p:nvPr>
            <p:ph type="body" idx="16391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"术治"工具的异化运用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赵高以"指鹿为马"操纵朝政，秦二世用"连坐诛族"清除异己，将法家"术治"异化为宫廷阴谋工具，丧失选贤任能功能。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文化专制与社会活力窒息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7" name="图片占位符 16" descr="afc832e5-9db7-11f0-a4b2-86d81a5e6d27"/>
          <p:cNvPicPr>
            <a:picLocks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t="3393" b="3393"/>
          <a:stretch>
            <a:fillRect/>
          </a:stretch>
        </p:blipFill>
        <p:spPr>
          <a:xfrm>
            <a:off x="609600" y="1524000"/>
            <a:ext cx="3556000" cy="22098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"以法为教"的思想禁锢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李斯提出"焚书令"，规定"非博士官所职，天下敢藏《诗》《书》者族"，窒息思想创新，导致秦代学术文化断层。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8" name="图片占位符 17" descr="afc83295-9db7-11f0-a4b2-86d81a5e6d27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t="3393" b="3393"/>
          <a:stretch>
            <a:fillRect/>
          </a:stretch>
        </p:blipFill>
        <p:spPr>
          <a:xfrm>
            <a:off x="609600" y="4038600"/>
            <a:ext cx="3556000" cy="22098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统治基础的自我削弱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过度打压儒生、方士等知识阶层，使统治集团丧失智力支持；"以吏为师"的单一教化模式，无法形成社会共识与文化认同。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法家思想的现代法治镜鉴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05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法律正当性的人性基础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1" name="内容占位符 10" descr="default_4_img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27366" b="27366"/>
          <a:stretch>
            <a:fillRect/>
          </a:stretch>
        </p:blipFill>
        <p:spPr>
          <a:xfrm>
            <a:off x="609600" y="1524000"/>
            <a:ext cx="10972800" cy="2794000"/>
          </a:xfrm>
          <a:custGeom>
            <a:avLst/>
            <a:gdLst>
              <a:gd name="connisteX0" fmla="*/ 0 w 10972800"/>
              <a:gd name="connsiteY0" fmla="*/ 0 h 2794000"/>
              <a:gd name="connisteX1" fmla="*/ 10972800 w 10972800"/>
              <a:gd name="connsiteY1" fmla="*/ 0 h 2794000"/>
              <a:gd name="connisteX2" fmla="*/ 10972800 w 10972800"/>
              <a:gd name="connsiteY2" fmla="*/ 2794000 h 2794000"/>
              <a:gd name="connisteX3" fmla="*/ 0 w 10972800"/>
              <a:gd name="connsiteY3" fmla="*/ 2794000 h 2794000"/>
              <a:gd name="connisteX4" fmla="*/ 0 w 10972800"/>
              <a:gd name="connsiteY4" fmla="*/ 0 h 279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794000">
                <a:moveTo>
                  <a:pt x="0" y="0"/>
                </a:moveTo>
                <a:lnTo>
                  <a:pt x="10972800" y="0"/>
                </a:lnTo>
                <a:lnTo>
                  <a:pt x="10972800" y="2794000"/>
                </a:lnTo>
                <a:lnTo>
                  <a:pt x="0" y="2794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从"禁暴止奸"到"权利保障"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秦代法家忽视法律对人性需求的满足，现代法治需确立"权利本位"理念，通过保障公民基本权利实现社会治理正当性。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重刑主义的当代反思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"秦法繁于秋荼"的历史教训警示：过度依赖刑罚会激化社会矛盾，现代治理应坚持"宽严相济"，注重教育感化与犯罪预防。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副标题 1"/>
          <p:cNvSpPr>
            <a:spLocks noGrp="1"/>
          </p:cNvSpPr>
          <p:nvPr>
            <p:ph type="subTitle" idx="16386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CONTENTS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目录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装饰  3"/>
          <p:cNvSpPr>
            <a:spLocks noGrp="1"/>
          </p:cNvSpPr>
          <p:nvPr>
            <p:ph type="body" idx="16399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 sz="2200">
                <a:latin typeface="汉仪书宋二简" panose="02010600000101010101" charset="-122"/>
                <a:ea typeface="汉仪书宋二简" panose="02010600000101010101" charset="-122"/>
              </a:rPr>
              <a:t>引言：李斯案与秦亡的历史关联</a:t>
            </a:r>
            <a:endParaRPr lang="zh-CN" altLang="en-US" sz="220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90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装饰  6"/>
          <p:cNvSpPr>
            <a:spLocks noGrp="1"/>
          </p:cNvSpPr>
          <p:nvPr>
            <p:ph type="body" idx="16400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/>
          <a:p>
            <a:r>
              <a:rPr lang="zh-CN" altLang="en-US" sz="2200">
                <a:latin typeface="汉仪书宋二简" panose="02010600000101010101" charset="-122"/>
                <a:ea typeface="汉仪书宋二简" panose="02010600000101010101" charset="-122"/>
              </a:rPr>
              <a:t>李斯案的背景与司法异化</a:t>
            </a:r>
            <a:endParaRPr lang="zh-CN" altLang="en-US" sz="220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03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装饰  9"/>
          <p:cNvSpPr>
            <a:spLocks noGrp="1"/>
          </p:cNvSpPr>
          <p:nvPr>
            <p:ph type="body" idx="16401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 sz="2200">
                <a:latin typeface="汉仪书宋二简" panose="02010600000101010101" charset="-122"/>
                <a:ea typeface="汉仪书宋二简" panose="02010600000101010101" charset="-122"/>
              </a:rPr>
              <a:t>秦代法家治理体系的构建</a:t>
            </a:r>
            <a:endParaRPr lang="zh-CN" altLang="en-US" sz="220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94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04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装饰  2"/>
          <p:cNvSpPr>
            <a:spLocks noGrp="1"/>
          </p:cNvSpPr>
          <p:nvPr>
            <p:ph type="body" idx="16402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/>
            <p:custDataLst>
              <p:tags r:id="rId14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秦朝速亡：法家思想的异化与滥用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6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05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装饰  5"/>
          <p:cNvSpPr>
            <a:spLocks noGrp="1"/>
          </p:cNvSpPr>
          <p:nvPr>
            <p:ph type="body" idx="16403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5"/>
            <p:custDataLst>
              <p:tags r:id="rId17"/>
            </p:custDataLst>
          </p:nvPr>
        </p:nvSpPr>
        <p:spPr/>
        <p:txBody>
          <a:bodyPr/>
          <a:p>
            <a:r>
              <a:rPr lang="zh-CN" altLang="en-US" sz="2200">
                <a:latin typeface="汉仪书宋二简" panose="02010600000101010101" charset="-122"/>
                <a:ea typeface="汉仪书宋二简" panose="02010600000101010101" charset="-122"/>
              </a:rPr>
              <a:t>法家思想的现代法治镜鉴</a:t>
            </a:r>
            <a:endParaRPr lang="zh-CN" altLang="en-US" sz="220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8"/>
            <p:custDataLst>
              <p:tags r:id="rId1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06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装饰  8"/>
          <p:cNvSpPr>
            <a:spLocks noGrp="1"/>
          </p:cNvSpPr>
          <p:nvPr>
            <p:ph type="body" idx="16404"/>
            <p:custDataLst>
              <p:tags r:id="rId1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7"/>
            <p:custDataLst>
              <p:tags r:id="rId20"/>
            </p:custDataLst>
          </p:nvPr>
        </p:nvSpPr>
        <p:spPr/>
        <p:txBody>
          <a:bodyPr/>
          <a:p>
            <a:r>
              <a:rPr lang="zh-CN" altLang="en-US" sz="2200">
                <a:latin typeface="汉仪书宋二简" panose="02010600000101010101" charset="-122"/>
                <a:ea typeface="汉仪书宋二简" panose="02010600000101010101" charset="-122"/>
              </a:rPr>
              <a:t>结论：历史教训与当代启示</a:t>
            </a:r>
            <a:endParaRPr lang="zh-CN" altLang="en-US" sz="220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2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权力制约的制度构建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1" name="内容占位符 10" descr="af7967e8-9db7-11f0-83a8-96f23cd1deba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5522" b="6168"/>
          <a:stretch>
            <a:fillRect/>
          </a:stretch>
        </p:blipFill>
        <p:spPr>
          <a:xfrm>
            <a:off x="609600" y="609600"/>
            <a:ext cx="10972800" cy="2946400"/>
          </a:xfrm>
          <a:custGeom>
            <a:avLst/>
            <a:gdLst>
              <a:gd name="connisteX0" fmla="*/ 0 w 10972800"/>
              <a:gd name="connsiteY0" fmla="*/ 0 h 2946400"/>
              <a:gd name="connisteX1" fmla="*/ 10972800 w 10972800"/>
              <a:gd name="connsiteY1" fmla="*/ 0 h 2946400"/>
              <a:gd name="connisteX2" fmla="*/ 10972800 w 10972800"/>
              <a:gd name="connsiteY2" fmla="*/ 2946400 h 2946400"/>
              <a:gd name="connisteX3" fmla="*/ 0 w 10972800"/>
              <a:gd name="connsiteY3" fmla="*/ 2946400 h 2946400"/>
              <a:gd name="connisteX4" fmla="*/ 0 w 10972800"/>
              <a:gd name="connsiteY4" fmla="*/ 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946400">
                <a:moveTo>
                  <a:pt x="0" y="0"/>
                </a:moveTo>
                <a:lnTo>
                  <a:pt x="10972800" y="0"/>
                </a:lnTo>
                <a:lnTo>
                  <a:pt x="10972800" y="2946400"/>
                </a:lnTo>
                <a:lnTo>
                  <a:pt x="0" y="29464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从"君权至上"到"分权制衡"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秦代绝对皇权导致权力失控，现代法治需建立立法、行政、司法相互制约机制，通过权力监督防止专制集权复活。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司法独立的历史启示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李斯案中司法沦为政治工具的教训表明：必须保障司法机关依法独立行使审判权，杜绝权力对司法程序的干预。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法治与德治的辩证统一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7" name="图片占位符 16" descr="af20286f-9db7-11f0-a4b2-86d81a5e6d27"/>
          <p:cNvPicPr>
            <a:picLocks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t="26615" b="22552"/>
          <a:stretch>
            <a:fillRect/>
          </a:stretch>
        </p:blipFill>
        <p:spPr>
          <a:xfrm>
            <a:off x="609600" y="1524000"/>
            <a:ext cx="5334000" cy="20320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单一法治的治理局限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秦代"去仁爱，专任刑法"导致道德沦丧，证明法律需与道德协同：现代治理应坚持"依法治国"与"以德治国"相结合。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8" name="图片占位符 17" descr="default_4_img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t="16138" b="16138"/>
          <a:stretch>
            <a:fillRect/>
          </a:stretch>
        </p:blipFill>
        <p:spPr>
          <a:xfrm>
            <a:off x="6248400" y="1524000"/>
            <a:ext cx="5334000" cy="20320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良法善治的实践路径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借鉴法家"法与时转"思想，推动法律与时俱进；同时吸收儒家"为政以德"理念，培育全社会法治信仰与道德自觉。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>
          <a:xfrm>
            <a:off x="1304925" y="3429635"/>
            <a:ext cx="9528175" cy="1840865"/>
          </a:xfrm>
        </p:spPr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结论：历史教训与当代启示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06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秦代法家实践的历史悖论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1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4" name="装饰  2"/>
          <p:cNvSpPr>
            <a:spLocks noGrp="1"/>
          </p:cNvSpPr>
          <p:nvPr>
            <p:ph type="body" idx="16392"/>
            <p:custDataLst>
              <p:tags r:id="rId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4" name="图片占位符 13" descr="7"/>
          <p:cNvPicPr>
            <a:picLocks noChangeAspect="1"/>
          </p:cNvPicPr>
          <p:nvPr>
            <p:ph type="pic" idx="16390"/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70200" y="2565400"/>
            <a:ext cx="812800" cy="812800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idx="16386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制度创新与治理失效的矛盾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7"/>
            <p:custDataLst>
              <p:tags r:id="rId8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秦代创造的皇帝制度、郡县制等影响中国两千余年，但其极端法家实践导致王朝速亡，证明制度设计需与人性需求、社会条件相适应。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装饰  6"/>
          <p:cNvSpPr>
            <a:spLocks noGrp="1"/>
          </p:cNvSpPr>
          <p:nvPr>
            <p:ph type="body" idx="16394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装饰  7"/>
          <p:cNvSpPr>
            <a:spLocks noGrp="1"/>
          </p:cNvSpPr>
          <p:nvPr>
            <p:ph type="body" idx="16395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3" name="图片占位符 12" descr="2"/>
          <p:cNvPicPr>
            <a:picLocks noChangeAspect="1"/>
          </p:cNvPicPr>
          <p:nvPr>
            <p:ph type="pic" idx="16393"/>
            <p:custDataLst>
              <p:tags r:id="rId1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09000" y="2565400"/>
            <a:ext cx="812800" cy="812800"/>
          </a:xfrm>
          <a:prstGeom prst="rect">
            <a:avLst/>
          </a:prstGeom>
        </p:spPr>
      </p:pic>
      <p:sp>
        <p:nvSpPr>
          <p:cNvPr id="11" name="文本占位符 10"/>
          <p:cNvSpPr>
            <a:spLocks noGrp="1"/>
          </p:cNvSpPr>
          <p:nvPr>
            <p:ph type="body" idx="16388"/>
            <p:custDataLst>
              <p:tags r:id="rId1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思想价值与实践异化的分野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法家"不别亲疏，不殊贵贱，一断于法"的平等精神具有进步性，但在专制皇权下异化为暴政工具，凸显制度环境对思想实施的决定性作用。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现代法治建设的历史智慧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3" name="内容占位符 12" descr="ae2792d4-9db7-11f0-83a8-96f23cd1deba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l="9317" t="33324" r="9317" b="33574"/>
          <a:stretch>
            <a:fillRect/>
          </a:stretch>
        </p:blipFill>
        <p:spPr>
          <a:xfrm>
            <a:off x="609600" y="3708400"/>
            <a:ext cx="10972800" cy="2540000"/>
          </a:xfrm>
          <a:custGeom>
            <a:avLst/>
            <a:gdLst>
              <a:gd name="connisteX0" fmla="*/ 0 w 10972800"/>
              <a:gd name="connsiteY0" fmla="*/ 0 h 2540000"/>
              <a:gd name="connisteX1" fmla="*/ 10972800 w 10972800"/>
              <a:gd name="connsiteY1" fmla="*/ 0 h 2540000"/>
              <a:gd name="connisteX2" fmla="*/ 10972800 w 10972800"/>
              <a:gd name="connsiteY2" fmla="*/ 2540000 h 2540000"/>
              <a:gd name="connisteX3" fmla="*/ 0 w 10972800"/>
              <a:gd name="connsiteY3" fmla="*/ 2540000 h 2540000"/>
              <a:gd name="connisteX4" fmla="*/ 0 w 10972800"/>
              <a:gd name="connsiteY4" fmla="*/ 0 h 2540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540000">
                <a:moveTo>
                  <a:pt x="0" y="0"/>
                </a:moveTo>
                <a:lnTo>
                  <a:pt x="10972800" y="0"/>
                </a:lnTo>
                <a:lnTo>
                  <a:pt x="10972800" y="2540000"/>
                </a:lnTo>
                <a:lnTo>
                  <a:pt x="0" y="2540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坚持权力制约原则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从李斯案与秦亡教训中汲取智慧，通过完善宪法监督、民主决策等机制，确保权力在法治轨道上运行，防止历史悲剧重演。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平衡稳定与发展关系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秦代"急法重刑"虽短期实现稳定但牺牲发展活力，现代治理应追求动态平衡：既维护社会秩序，又保障创新空间与民生福祉。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面向未来的治理思考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7" name="图片占位符 16" descr="afa0e502-9db7-11f0-83a8-96f23cd1deba"/>
          <p:cNvPicPr>
            <a:picLocks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l="1458" t="21944" r="8958" b="18333"/>
          <a:stretch>
            <a:fillRect/>
          </a:stretch>
        </p:blipFill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传统法律文化的创造性转化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剥离法家思想的专制内核，汲取其"法治统一""信赏必罚"等合理成分，构建具有中国特色的现代法治体系。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8" name="图片占位符 17" descr="afa0e5a2-9db7-11f0-83a8-96f23cd1deba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t="33889" r="833"/>
          <a:stretch>
            <a:fillRect/>
          </a:stretch>
        </p:blipFill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历史研究的现实意义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李斯案与秦亡的分析表明：历史研究不仅是文化传承，更是治理智慧的源泉，需以史为鉴不断优化国家治理能力。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结语：鉴往知来的法治之路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2" name="内容占位符 11" descr="default_1_img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l="25958" r="25958"/>
          <a:stretch>
            <a:fillRect/>
          </a:stretch>
        </p:blipFill>
        <p:spPr>
          <a:xfrm>
            <a:off x="609600" y="1524000"/>
            <a:ext cx="4038600" cy="4724400"/>
          </a:xfrm>
          <a:custGeom>
            <a:avLst/>
            <a:gdLst>
              <a:gd name="connisteX0" fmla="*/ 0 w 4038600"/>
              <a:gd name="connsiteY0" fmla="*/ 0 h 4724400"/>
              <a:gd name="connisteX1" fmla="*/ 4038600 w 4038600"/>
              <a:gd name="connsiteY1" fmla="*/ 0 h 4724400"/>
              <a:gd name="connisteX2" fmla="*/ 4038600 w 4038600"/>
              <a:gd name="connsiteY2" fmla="*/ 4724400 h 4724400"/>
              <a:gd name="connisteX3" fmla="*/ 0 w 4038600"/>
              <a:gd name="connsiteY3" fmla="*/ 4724400 h 4724400"/>
              <a:gd name="connisteX4" fmla="*/ 0 w 4038600"/>
              <a:gd name="connsiteY4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038600" h="4724400">
                <a:moveTo>
                  <a:pt x="0" y="0"/>
                </a:moveTo>
                <a:lnTo>
                  <a:pt x="4038600" y="0"/>
                </a:lnTo>
                <a:lnTo>
                  <a:pt x="4038600" y="4724400"/>
                </a:ln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从历史走向未来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秦代法家治理的兴衰启示我们：法治的真谛在于良法善治，既要建立科学完备的法律体系，更要培育全民尊崇法治的文化土壤。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思考与展望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面对复杂治理挑战，唯有汲取历史智慧，坚持依法治国内在要求，才能实现国家长治久安与社会和谐发展。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THE END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谢谢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>
          <a:xfrm>
            <a:off x="1611630" y="3429635"/>
            <a:ext cx="9221470" cy="1840865"/>
          </a:xfrm>
        </p:spPr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引言：李斯案与秦亡的历史关联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李斯：从帝国功臣到悲剧丞相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3" name="内容占位符 12" descr="default_3_img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24486" b="24486"/>
          <a:stretch>
            <a:fillRect/>
          </a:stretch>
        </p:blipFill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0 h 3149600"/>
              <a:gd name="connisteX1" fmla="*/ 10972800 w 10972800"/>
              <a:gd name="connsiteY1" fmla="*/ 0 h 3149600"/>
              <a:gd name="connisteX2" fmla="*/ 10972800 w 10972800"/>
              <a:gd name="connsiteY2" fmla="*/ 3149600 h 3149600"/>
              <a:gd name="connisteX3" fmla="*/ 0 w 10972800"/>
              <a:gd name="connsiteY3" fmla="*/ 3149600 h 3149600"/>
              <a:gd name="connisteX4" fmla="*/ 0 w 10972800"/>
              <a:gd name="connsiteY4" fmla="*/ 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3149600">
                <a:moveTo>
                  <a:pt x="0" y="0"/>
                </a:moveTo>
                <a:lnTo>
                  <a:pt x="10972800" y="0"/>
                </a:lnTo>
                <a:lnTo>
                  <a:pt x="10972800" y="3149600"/>
                </a:lnTo>
                <a:lnTo>
                  <a:pt x="0" y="3149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 sz="2200">
                <a:latin typeface="汉仪书宋二简" panose="02010600000101010101" charset="-122"/>
                <a:ea typeface="汉仪书宋二简" panose="02010600000101010101" charset="-122"/>
              </a:rPr>
              <a:t>法家思想的实践标杆</a:t>
            </a:r>
            <a:endParaRPr lang="zh-CN" altLang="en-US" sz="220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李斯以法家思想辅佐秦始皇统一六国，参与制定皇帝制度、郡县制等核心制度，构建秦代中央集权体系，被誉为"帝国设计师"。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命运与王朝的共生关系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其政治抉择直接影响秦代命运：沙丘之谋改变皇位继承脉络，最终自身被诬谋反，折射出秦代法家治理体系的深层危机。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案例</a:t>
            </a:r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学习的独特价值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5" name="图片占位符 14" descr="default_6_img"/>
          <p:cNvPicPr>
            <a:picLocks noChangeAspect="1"/>
          </p:cNvPicPr>
          <p:nvPr>
            <p:ph type="pic" idx="16390"/>
            <p:custDataLst>
              <p:tags r:id="rId2"/>
            </p:custDataLst>
          </p:nvPr>
        </p:nvPicPr>
        <p:blipFill>
          <a:blip r:embed="rId3"/>
          <a:srcRect l="21875" r="21875"/>
          <a:stretch>
            <a:fillRect/>
          </a:stretch>
        </p:blipFill>
        <p:spPr>
          <a:xfrm>
            <a:off x="2032000" y="1955800"/>
            <a:ext cx="2336800" cy="2336800"/>
          </a:xfrm>
          <a:custGeom>
            <a:avLst/>
            <a:gdLst>
              <a:gd name="connisteX0" fmla="*/ 0 w 2336800"/>
              <a:gd name="connsiteY0" fmla="*/ 1168400 h 2336800"/>
              <a:gd name="connisteX1" fmla="*/ 1168400 w 2336800"/>
              <a:gd name="connsiteY1" fmla="*/ 0 h 2336800"/>
              <a:gd name="connisteX2" fmla="*/ 1168400 w 2336800"/>
              <a:gd name="connsiteY2" fmla="*/ 0 h 2336800"/>
              <a:gd name="connisteX3" fmla="*/ 2336800 w 2336800"/>
              <a:gd name="connsiteY3" fmla="*/ 1168400 h 2336800"/>
              <a:gd name="connisteX4" fmla="*/ 2336800 w 2336800"/>
              <a:gd name="connsiteY4" fmla="*/ 1168400 h 2336800"/>
              <a:gd name="connisteX5" fmla="*/ 1168400 w 2336800"/>
              <a:gd name="connsiteY5" fmla="*/ 2336800 h 2336800"/>
              <a:gd name="connisteX6" fmla="*/ 1168400 w 2336800"/>
              <a:gd name="connsiteY6" fmla="*/ 2336800 h 2336800"/>
              <a:gd name="connisteX7" fmla="*/ 0 w 2336800"/>
              <a:gd name="connsiteY7" fmla="*/ 1168400 h 2336800"/>
              <a:gd name="connisteX8" fmla="*/ 0 w 2336800"/>
              <a:gd name="connsiteY8" fmla="*/ 11684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336800" h="2336800">
                <a:moveTo>
                  <a:pt x="0" y="1168400"/>
                </a:moveTo>
                <a:cubicBezTo>
                  <a:pt x="0" y="523110"/>
                  <a:pt x="523110" y="0"/>
                  <a:pt x="1168400" y="0"/>
                </a:cubicBezTo>
                <a:lnTo>
                  <a:pt x="1168400" y="0"/>
                </a:lnTo>
                <a:cubicBezTo>
                  <a:pt x="1813690" y="0"/>
                  <a:pt x="2336800" y="523110"/>
                  <a:pt x="2336800" y="1168400"/>
                </a:cubicBezTo>
                <a:lnTo>
                  <a:pt x="2336800" y="1168400"/>
                </a:lnTo>
                <a:cubicBezTo>
                  <a:pt x="2336800" y="1813690"/>
                  <a:pt x="1813690" y="2336800"/>
                  <a:pt x="1168400" y="2336800"/>
                </a:cubicBezTo>
                <a:lnTo>
                  <a:pt x="1168400" y="2336800"/>
                </a:lnTo>
                <a:cubicBezTo>
                  <a:pt x="523110" y="2336800"/>
                  <a:pt x="0" y="1813690"/>
                  <a:pt x="0" y="1168400"/>
                </a:cubicBezTo>
                <a:lnTo>
                  <a:pt x="0" y="11684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秦代法治的缩影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通过李斯案可系统观察法家"法、术、势"理论在实践中的异化，揭示制度设计与权力运行的内在矛盾。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6" name="图片占位符 15" descr="af71a29a-9db7-11f0-8539-26f5c74f213c"/>
          <p:cNvPicPr>
            <a:picLocks noChangeAspect="1"/>
          </p:cNvPicPr>
          <p:nvPr>
            <p:ph type="pic" idx="16391"/>
            <p:custDataLst>
              <p:tags r:id="rId6"/>
            </p:custDataLst>
          </p:nvPr>
        </p:nvPicPr>
        <p:blipFill>
          <a:blip r:embed="rId7"/>
          <a:srcRect l="17060" t="8424" r="21779"/>
          <a:stretch>
            <a:fillRect/>
          </a:stretch>
        </p:blipFill>
        <p:spPr>
          <a:xfrm>
            <a:off x="7823200" y="1955800"/>
            <a:ext cx="2336800" cy="2336800"/>
          </a:xfrm>
          <a:custGeom>
            <a:avLst/>
            <a:gdLst>
              <a:gd name="connisteX0" fmla="*/ 0 w 2336800"/>
              <a:gd name="connsiteY0" fmla="*/ 1168400 h 2336800"/>
              <a:gd name="connisteX1" fmla="*/ 1168400 w 2336800"/>
              <a:gd name="connsiteY1" fmla="*/ 0 h 2336800"/>
              <a:gd name="connisteX2" fmla="*/ 1168400 w 2336800"/>
              <a:gd name="connsiteY2" fmla="*/ 0 h 2336800"/>
              <a:gd name="connisteX3" fmla="*/ 2336800 w 2336800"/>
              <a:gd name="connsiteY3" fmla="*/ 1168400 h 2336800"/>
              <a:gd name="connisteX4" fmla="*/ 2336800 w 2336800"/>
              <a:gd name="connsiteY4" fmla="*/ 1168400 h 2336800"/>
              <a:gd name="connisteX5" fmla="*/ 1168400 w 2336800"/>
              <a:gd name="connsiteY5" fmla="*/ 2336800 h 2336800"/>
              <a:gd name="connisteX6" fmla="*/ 1168400 w 2336800"/>
              <a:gd name="connsiteY6" fmla="*/ 2336800 h 2336800"/>
              <a:gd name="connisteX7" fmla="*/ 0 w 2336800"/>
              <a:gd name="connsiteY7" fmla="*/ 1168400 h 2336800"/>
              <a:gd name="connisteX8" fmla="*/ 0 w 2336800"/>
              <a:gd name="connsiteY8" fmla="*/ 11684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336800" h="2336800">
                <a:moveTo>
                  <a:pt x="0" y="1168400"/>
                </a:moveTo>
                <a:cubicBezTo>
                  <a:pt x="0" y="523110"/>
                  <a:pt x="523110" y="0"/>
                  <a:pt x="1168400" y="0"/>
                </a:cubicBezTo>
                <a:lnTo>
                  <a:pt x="1168400" y="0"/>
                </a:lnTo>
                <a:cubicBezTo>
                  <a:pt x="1813690" y="0"/>
                  <a:pt x="2336800" y="523110"/>
                  <a:pt x="2336800" y="1168400"/>
                </a:cubicBezTo>
                <a:lnTo>
                  <a:pt x="2336800" y="1168400"/>
                </a:lnTo>
                <a:cubicBezTo>
                  <a:pt x="2336800" y="1813690"/>
                  <a:pt x="1813690" y="2336800"/>
                  <a:pt x="1168400" y="2336800"/>
                </a:cubicBezTo>
                <a:lnTo>
                  <a:pt x="1168400" y="2336800"/>
                </a:lnTo>
                <a:cubicBezTo>
                  <a:pt x="523110" y="2336800"/>
                  <a:pt x="0" y="1813690"/>
                  <a:pt x="0" y="1168400"/>
                </a:cubicBezTo>
                <a:lnTo>
                  <a:pt x="0" y="1168400"/>
                </a:lnTo>
                <a:close/>
              </a:path>
            </a:pathLst>
          </a:custGeom>
        </p:spPr>
      </p:pic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历史镜鉴的当代意义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分析秦代因极端法家实践而速亡的教训，为现代法治建设提供关于权力制约、法律正当性的历史参照。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李斯案的背景与司法异化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沙丘之谋：权力博弈的开端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3" name="内容占位符 12" descr="af53279e-9db7-11f0-83a8-96f23cd1deba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2673" b="4245"/>
          <a:stretch>
            <a:fillRect/>
          </a:stretch>
        </p:blipFill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0 h 5638800"/>
              <a:gd name="connisteX1" fmla="*/ 4038600 w 4038600"/>
              <a:gd name="connsiteY1" fmla="*/ 0 h 5638800"/>
              <a:gd name="connisteX2" fmla="*/ 4038600 w 4038600"/>
              <a:gd name="connsiteY2" fmla="*/ 5638800 h 5638800"/>
              <a:gd name="connisteX3" fmla="*/ 0 w 4038600"/>
              <a:gd name="connsiteY3" fmla="*/ 5638800 h 5638800"/>
              <a:gd name="connisteX4" fmla="*/ 0 w 4038600"/>
              <a:gd name="connsiteY4" fmla="*/ 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038600" h="5638800">
                <a:moveTo>
                  <a:pt x="0" y="0"/>
                </a:moveTo>
                <a:lnTo>
                  <a:pt x="4038600" y="0"/>
                </a:lnTo>
                <a:lnTo>
                  <a:pt x="40386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遗诏篡改与权力格局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秦始皇病逝沙丘后，赵高以"安危之计"利诱李斯，合谋篡改遗诏拥立胡亥，违背法家"君臣名分"原则，为后续政治危机埋下伏笔。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法家官僚的人性困境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李斯明知"易太子三世不安"，却因保相位私欲放弃原则，暴露专制体制下法家官僚"忠君"与"利己"的价值冲突。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刑讯逼供与司法崩塌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7" name="图片占位符 16" descr="default_5_img"/>
          <p:cNvPicPr>
            <a:picLocks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l="4741" r="4741"/>
          <a:stretch>
            <a:fillRect/>
          </a:stretch>
        </p:blipFill>
        <p:spPr>
          <a:xfrm>
            <a:off x="8026400" y="1524000"/>
            <a:ext cx="3556000" cy="22098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程序正义的全面破坏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赵高对李斯施以"搒掠千余"酷刑，违背秦律"笞掠为下"的审讯原则，迫使李斯自诬谋反，凸显专制皇权下司法程序的虚无化。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8" name="图片占位符 17" descr="default_4_img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l="4741" r="4741"/>
          <a:stretch>
            <a:fillRect/>
          </a:stretch>
        </p:blipFill>
        <p:spPr>
          <a:xfrm>
            <a:off x="609600" y="4038600"/>
            <a:ext cx="3556000" cy="22098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权力操控的制度漏洞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赵高伪造御史复审、拦截狱中上书，利用"囚不得告诉"制度隔绝皇帝与实情，暴露秦代监察体系对皇权滥用的无力制约。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具五刑与法外施暴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7" name="图片占位符 16" descr="default_4_img"/>
          <p:cNvPicPr>
            <a:picLocks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l="17672" r="17672"/>
          <a:stretch>
            <a:fillRect/>
          </a:stretch>
        </p:blipFill>
        <p:spPr>
          <a:xfrm>
            <a:off x="9042400" y="1524000"/>
            <a:ext cx="2540000" cy="22098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酷刑体系的极致展现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李斯所受"黥、劓、斩左右趾、笞杀、枭首"的具五刑，远超秦律常规刑罚，成为权力斗争中"法外用刑"的典型案例。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8" name="图片占位符 17" descr="af2634a3-9db7-11f0-8539-26f5c74f213c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l="9981" r="9981"/>
          <a:stretch>
            <a:fillRect/>
          </a:stretch>
        </p:blipFill>
        <p:spPr>
          <a:xfrm>
            <a:off x="9042400" y="4038600"/>
            <a:ext cx="2540000" cy="22098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法律工具化的恶果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秦二世以"谋反罪"夷李斯三族，将刑罚作为清除异己的手段，使法律彻底沦为专制皇权的暴力工具，丧失社会治理功能。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d80631215176ac9e31c279a63582cf5a5d95a83"/>
  <p:tag name="KSO_WM_NEWLAYOUT_GROUP_ID" val="layout_10004"/>
  <p:tag name="KSO_WM_NEWLAYOUT_ID" val="slide_2413216d433b758f"/>
</p:tagLst>
</file>

<file path=ppt/tags/tag10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0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08c575cec17e234c6f86e4f6f382ef3f94a6001"/>
  <p:tag name="KSO_WM_NEWLAYOUT_GROUP_ID" val="layout_42"/>
  <p:tag name="KSO_WM_NEWLAYOUT_ID" val="slide_c88a85b3a72d5464"/>
</p:tagLst>
</file>

<file path=ppt/tags/tag1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1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1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1d189e4443e8fc38633825edf062c79a2de4adf"/>
  <p:tag name="KSO_WM_NEWLAYOUT_GROUP_ID" val="layout_6"/>
  <p:tag name="KSO_WM_NEWLAYOUT_ID" val="slide_1f0472578a9422c3"/>
</p:tagLst>
</file>

<file path=ppt/tags/tag1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2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2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f5e8591e971150fc5e4b521d87dc2e30fdcca05"/>
  <p:tag name="KSO_WM_NEWLAYOUT_GROUP_ID" val="layout_60"/>
  <p:tag name="KSO_WM_NEWLAYOUT_ID" val="slide_302b626862fe8ef3"/>
</p:tagLst>
</file>

<file path=ppt/tags/tag1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2f05cbd9faa399f55edf1f6a9c57450c6b8f8ce"/>
  <p:tag name="KSO_WM_NEWLAYOUT_GROUP_ID" val="layout_10003"/>
  <p:tag name="KSO_WM_NEWLAYOUT_ID" val="slide_0494728cf98ea3e0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3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3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84d5a694e384ecfb9f0941652c1cdd27b6d2ea0"/>
  <p:tag name="KSO_WM_NEWLAYOUT_GROUP_ID" val="layout_63"/>
  <p:tag name="KSO_WM_NEWLAYOUT_ID" val="slide_bf4a5822a39e10dd"/>
</p:tagLst>
</file>

<file path=ppt/tags/tag14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5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5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634b70326942c3c60889c1f053ec6a848f7dd46"/>
  <p:tag name="KSO_WM_NEWLAYOUT_GROUP_ID" val="layout_38"/>
  <p:tag name="KSO_WM_NEWLAYOUT_ID" val="slide_aa62b3640af52fc2"/>
</p:tagLst>
</file>

<file path=ppt/tags/tag154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58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0bbcfc72f45bcc22ceee8f1b9ffcbeb055cf0ab"/>
  <p:tag name="KSO_WM_NEWLAYOUT_GROUP_ID" val="layout_26"/>
  <p:tag name="KSO_WM_NEWLAYOUT_ID" val="slide_f735ce61ce8c34f7"/>
</p:tagLst>
</file>

<file path=ppt/tags/tag166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70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55230b663df6397e42f2b9b2cf69f47fa083b5"/>
  <p:tag name="KSO_WM_NEWLAYOUT_GROUP_ID" val="layout_30"/>
  <p:tag name="KSO_WM_NEWLAYOUT_ID" val="slide_6cd0fa25c93ee54b"/>
</p:tagLst>
</file>

<file path=ppt/tags/tag17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7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8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2407d7eb29761514d4cda086feee98a0a91c564"/>
  <p:tag name="KSO_WM_NEWLAYOUT_GROUP_ID" val="layout_34"/>
  <p:tag name="KSO_WM_NEWLAYOUT_ID" val="slide_5aee67050536ed79"/>
</p:tagLst>
</file>

<file path=ppt/tags/tag1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3bac57a9981b835226ffbb6044f1e2b400fb22f"/>
  <p:tag name="KSO_WM_NEWLAYOUT_GROUP_ID" val="layout_62"/>
  <p:tag name="KSO_WM_NEWLAYOUT_ID" val="slide_b3ee0e64aa19972f"/>
</p:tagLst>
</file>

<file path=ppt/tags/tag19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0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1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212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21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816228069e71f70c51528db781bcde42ccbaab5"/>
  <p:tag name="KSO_WM_NEWLAYOUT_GROUP_ID" val="layout_1-5"/>
  <p:tag name="KSO_WM_NEWLAYOUT_ID" val="slide_ba60fb0293b23fda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21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22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22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22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2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6e9ce2b813d0671a502fa30e8e26750819d12e1"/>
  <p:tag name="KSO_WM_NEWLAYOUT_GROUP_ID" val="layout_31"/>
  <p:tag name="KSO_WM_NEWLAYOUT_ID" val="slide_df2796fa4dd38705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23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SUBTYPE" val="d"/>
  <p:tag name="KSO_WM_UNIT_TYPE" val="l_h_i"/>
</p:tagLst>
</file>

<file path=ppt/tags/tag23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6_2"/>
  <p:tag name="KSO_WM_UNIT_TYPE" val="l_h_i"/>
</p:tagLst>
</file>

<file path=ppt/tags/tag2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TYPE" val="l_h_a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39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</p:tagLst>
</file>

<file path=ppt/tags/tag2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42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</p:tagLst>
</file>

<file path=ppt/tags/tag24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</p:tagLst>
</file>

<file path=ppt/tags/tag244.xml><?xml version="1.0" encoding="utf-8"?>
<p:tagLst xmlns:p="http://schemas.openxmlformats.org/presentationml/2006/main">
  <p:tag name="KSO_WM_BEAUTIFY_FLAG" val="#wm#"/>
  <p:tag name="KSO_WM_UNIT_INDEX" val="1"/>
  <p:tag name="KSO_WM_UNIT_SUBTYPE" val="b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</p:tagLst>
</file>

<file path=ppt/tags/tag245.xml><?xml version="1.0" encoding="utf-8"?>
<p:tagLst xmlns:p="http://schemas.openxmlformats.org/presentationml/2006/main">
  <p:tag name="KSO_WM_BEAUTIFY_FLAG" val="#wm#"/>
  <p:tag name="KSO_WM_UNIT_INDEX" val="2"/>
  <p:tag name="KSO_WM_UNIT_SUBTYPE" val="c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2"/>
  <p:tag name="KSO_WM_UNIT_LAYERLEVEL" val="1"/>
  <p:tag name="KSO_WM_TAG_VERSION" val="3.0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5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25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98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299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301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30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303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3.0"/>
</p:tagLst>
</file>

<file path=ppt/tags/tag304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3.0"/>
</p:tagLst>
</file>

<file path=ppt/tags/tag305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3"/>
  <p:tag name="KSO_WM_UNIT_LAYERLEVEL" val="1"/>
  <p:tag name="KSO_WM_TAG_VERSION" val="3.0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307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4"/>
  <p:tag name="KSO_WM_UNIT_LAYERLEVEL" val="1"/>
  <p:tag name="KSO_WM_TAG_VERSION" val="3.0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1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2*a*1"/>
  <p:tag name="KSO_WM_UNIT_LAYERLEVEL" val="1"/>
  <p:tag name="KSO_WM_TAG_VERSION" val="3.0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314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b*1"/>
  <p:tag name="KSO_WM_UNIT_LAYERLEVEL" val="1"/>
  <p:tag name="KSO_WM_TAG_VERSION" val="3.0"/>
</p:tagLst>
</file>

<file path=ppt/tags/tag315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3d2c555c2e77163a8e682d53465a5e6c42e217a6"/>
  <p:tag name="KSO_WM_NEWLAYOUT_ID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a*1"/>
  <p:tag name="KSO_WM_UNIT_LAYERLEVEL" val="1"/>
  <p:tag name="KSO_WM_TAG_VERSION" val="3.0"/>
</p:tagLst>
</file>

<file path=ppt/tags/tag316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1"/>
  <p:tag name="KSO_WM_UNIT_LAYERLEVEL" val="1_1_1"/>
  <p:tag name="KSO_WM_TAG_VERSION" val="3.0"/>
</p:tagLst>
</file>

<file path=ppt/tags/tag317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1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2"/>
  <p:tag name="KSO_WM_UNIT_LAYERLEVEL" val="1_1_1"/>
  <p:tag name="KSO_WM_TAG_VERSION" val="3.0"/>
</p:tagLst>
</file>

<file path=ppt/tags/tag318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1_1"/>
  <p:tag name="KSO_WM_UNIT_LAYERLEVEL" val="1_1_1"/>
  <p:tag name="KSO_WM_TAG_VERSION" val="3.0"/>
</p:tagLst>
</file>

<file path=ppt/tags/tag319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1"/>
  <p:tag name="KSO_WM_UNIT_LAYERLEVEL" val="1_1_1"/>
  <p:tag name="KSO_WM_TAG_VERSION" val="3.0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0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2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2"/>
  <p:tag name="KSO_WM_UNIT_LAYERLEVEL" val="1_1_1"/>
  <p:tag name="KSO_WM_TAG_VERSION" val="3.0"/>
</p:tagLst>
</file>

<file path=ppt/tags/tag321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2_1"/>
  <p:tag name="KSO_WM_UNIT_LAYERLEVEL" val="1_1_1"/>
  <p:tag name="KSO_WM_TAG_VERSION" val="3.0"/>
</p:tagLst>
</file>

<file path=ppt/tags/tag322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1"/>
  <p:tag name="KSO_WM_UNIT_LAYERLEVEL" val="1_1_1"/>
  <p:tag name="KSO_WM_TAG_VERSION" val="3.0"/>
</p:tagLst>
</file>

<file path=ppt/tags/tag323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3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2"/>
  <p:tag name="KSO_WM_UNIT_LAYERLEVEL" val="1_1_1"/>
  <p:tag name="KSO_WM_TAG_VERSION" val="3.0"/>
</p:tagLst>
</file>

<file path=ppt/tags/tag324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3_1"/>
  <p:tag name="KSO_WM_UNIT_LAYERLEVEL" val="1_1_1"/>
  <p:tag name="KSO_WM_TAG_VERSION" val="3.0"/>
</p:tagLst>
</file>

<file path=ppt/tags/tag325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1"/>
  <p:tag name="KSO_WM_UNIT_LAYERLEVEL" val="1_1_1"/>
  <p:tag name="KSO_WM_TAG_VERSION" val="3.0"/>
</p:tagLst>
</file>

<file path=ppt/tags/tag326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4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2"/>
  <p:tag name="KSO_WM_UNIT_LAYERLEVEL" val="1_1_1"/>
  <p:tag name="KSO_WM_TAG_VERSION" val="3.0"/>
</p:tagLst>
</file>

<file path=ppt/tags/tag327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4_1"/>
  <p:tag name="KSO_WM_UNIT_LAYERLEVEL" val="1_1_1"/>
  <p:tag name="KSO_WM_TAG_VERSION" val="3.0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4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4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34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4"/>
  <p:tag name="KSO_WM_TEMPLATE_MASTER_TYPE" val="0"/>
  <p:tag name="KSO_WM_TEMPLATE_COLOR_TYPE" val="0"/>
  <p:tag name="KSO_WM_BEAUTIFY_FLAG" val="#wm#"/>
</p:tagLst>
</file>

<file path=ppt/tags/tag33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ee5b5b3cd82db123"/>
  <p:tag name="KSO_WM_AITEMPLATE_STYLE_ID" val="69796643686"/>
</p:tagLst>
</file>

<file path=ppt/tags/tag33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1*a*1"/>
  <p:tag name="KSO_WM_TAG_VERSION" val="3.0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</p:tagLst>
</file>

<file path=ppt/tags/tag337.xml><?xml version="1.0" encoding="utf-8"?>
<p:tagLst xmlns:p="http://schemas.openxmlformats.org/presentationml/2006/main">
  <p:tag name="KSO_WM_BEAUTIFY_FLAG" val="#wm#"/>
  <p:tag name="KSO_WM_UNIT_INDEX" val="2"/>
  <p:tag name="KSO_WM_UNIT_SUBTYPE" val="c"/>
  <p:tag name="KSO_WM_UNIT_TYPE" val="f"/>
  <p:tag name="KSO_WM_FIGMA_FLAG" val="#fgm#"/>
  <p:tag name="KSO_WM_TEMPLATE_CATEGORY" val="custom"/>
  <p:tag name="KSO_WM_TEMPLATE_INDEX" val="40494644"/>
  <p:tag name="KSO_WM_UNIT_LAYERLEVEL" val="1"/>
  <p:tag name="KSO_WM_UNIT_ID" val="custom40494644_1*f*2"/>
  <p:tag name="KSO_WM_TAG_VERSION" val="3.0"/>
  <p:tag name="KSO_WM_UNIT_TEXT_LAYER_COUNT" val="1"/>
  <p:tag name="KSO_WM_UNIT_PRESET_TEXT" val="20XX YEAR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</p:tagLst>
</file>

<file path=ppt/tags/tag338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  <p:tag name="KSO_WM_TAG_VERSION" val="3.0"/>
  <p:tag name="KSO_WM_TEMPLATE_CATEGORY" val="custom"/>
  <p:tag name="KSO_WM_TEMPLATE_INDEX" val="40494644"/>
  <p:tag name="KSO_WM_SLIDE_ID" val="custom40494644_1"/>
  <p:tag name="KSO_WM_TEMPLATE_MASTER_TYPE" val="0"/>
  <p:tag name="KSO_WM_TEMPLATE_COLOR_TYPE" val="0"/>
  <p:tag name="KSO_WM_SLIDE_ITEM_CNT" val="0"/>
  <p:tag name="KSO_WM_SLIDE_INDEX" val="1"/>
  <p:tag name="KSO_WM_BEAUTIFY_FLAG" val="#wm#"/>
  <p:tag name="KSO_WM_SLIDE_LAYOUT" val="a_f"/>
  <p:tag name="KSO_WM_SLIDE_LAYOUT_CNT" val="1_2"/>
</p:tagLst>
</file>

<file path=ppt/tags/tag33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0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9816228069e71f70c51528db781bcde42ccbaab5"/>
  <p:tag name="KSO_WM_NEWLAYOUT_GROUP_ID" val="layout_1-5"/>
  <p:tag name="KSO_WM_NEWLAYOUT_ID" val="slide_ba60fb0293b23fda"/>
</p:tagLst>
</file>

<file path=ppt/tags/tag3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34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  <p:tag name="KSO_WM_SLIDE_FIGMA_DIAGRAM" val="1"/>
</p:tagLst>
</file>

<file path=ppt/tags/tag3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  <p:tag name="KSO_WM_SLIDE_FIGMA_DIAGRAM" val="1"/>
</p:tagLst>
</file>

<file path=ppt/tags/tag3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34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  <p:tag name="KSO_WM_UNIT_PRESET_TEXT" val=" "/>
  <p:tag name="KSO_WM_SLIDE_FIGMA_DIAGRAM" val="1"/>
</p:tagLst>
</file>

<file path=ppt/tags/tag3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  <p:tag name="KSO_WM_SLIDE_FIGMA_DIAGRAM" val="1"/>
</p:tagLst>
</file>

<file path=ppt/tags/tag3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34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  <p:tag name="KSO_WM_UNIT_PRESET_TEXT" val=" "/>
  <p:tag name="KSO_WM_SLIDE_FIGMA_DIAGRAM" val="1"/>
</p:tagLst>
</file>

<file path=ppt/tags/tag3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  <p:tag name="KSO_WM_SLIDE_FIGMA_DIAGRAM" val="1"/>
</p:tagLst>
</file>

<file path=ppt/tags/tag3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3eebe4e28c5770bb49114925f7921f1312c6abe"/>
  <p:tag name="KSO_WM_NEWLAYOUT_GROUP_ID" val="layout_59"/>
  <p:tag name="KSO_WM_NEWLAYOUT_ID" val="slide_1800e3ff434db388"/>
</p:tagLst>
</file>

<file path=ppt/tags/tag3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35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  <p:tag name="KSO_WM_UNIT_PRESET_TEXT" val=" "/>
  <p:tag name="KSO_WM_SLIDE_FIGMA_DIAGRAM" val="1"/>
</p:tagLst>
</file>

<file path=ppt/tags/tag3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此处添加项标题"/>
  <p:tag name="KSO_WM_SLIDE_FIGMA_DIAGRAM" val="1"/>
</p:tagLst>
</file>

<file path=ppt/tags/tag3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  <p:tag name="KSO_WM_UNIT_PRESET_TEXT" val="05"/>
  <p:tag name="KSO_WM_SLIDE_FIGMA_DIAGRAM" val="1"/>
</p:tagLst>
</file>

<file path=ppt/tags/tag35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  <p:tag name="KSO_WM_UNIT_PRESET_TEXT" val=" "/>
  <p:tag name="KSO_WM_SLIDE_FIGMA_DIAGRAM" val="1"/>
</p:tagLst>
</file>

<file path=ppt/tags/tag3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  <p:tag name="KSO_WM_UNIT_PRESET_TEXT" val="单击此处添加项标题"/>
  <p:tag name="KSO_WM_SLIDE_FIGMA_DIAGRAM" val="1"/>
</p:tagLst>
</file>

<file path=ppt/tags/tag3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SUBTYPE" val="d"/>
  <p:tag name="KSO_WM_UNIT_TYPE" val="l_h_i"/>
  <p:tag name="KSO_WM_UNIT_PRESET_TEXT" val="06"/>
  <p:tag name="KSO_WM_SLIDE_FIGMA_DIAGRAM" val="1"/>
</p:tagLst>
</file>

<file path=ppt/tags/tag35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6_2"/>
  <p:tag name="KSO_WM_UNIT_TYPE" val="l_h_i"/>
  <p:tag name="KSO_WM_UNIT_PRESET_TEXT" val=" "/>
  <p:tag name="KSO_WM_SLIDE_FIGMA_DIAGRAM" val="1"/>
</p:tagLst>
</file>

<file path=ppt/tags/tag3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TYPE" val="l_h_a"/>
  <p:tag name="KSO_WM_UNIT_PRESET_TEXT" val="单击此处添加项标题"/>
  <p:tag name="KSO_WM_SLIDE_FIGMA_DIAGRAM" val="1"/>
</p:tagLst>
</file>

<file path=ppt/tags/tag359.xml><?xml version="1.0" encoding="utf-8"?>
<p:tagLst xmlns:p="http://schemas.openxmlformats.org/presentationml/2006/main">
  <p:tag name="KSO_WM_SLIDE_CONTENT_ORIENTATION" val=""/>
  <p:tag name="KSO_WM_SLIDE_HAS_MASK" val="0"/>
  <p:tag name="KSO_WM_SLIDE_ITEM_CNT" val="6"/>
  <p:tag name="KSO_WM_SLIDE_TYPE" val="contents"/>
  <p:tag name="KSO_WM_TEMPLATE_SUBCATEGORY" val="29"/>
  <p:tag name="KSO_WM_BEAUTIFY_FLAG" val="#wm#"/>
  <p:tag name="KSO_WM_TEMPLATE_FIGMA_ID" val="69796643686"/>
  <p:tag name="KSO_WM_TEMPLATE_SLIDE_ID" val="slide_ba60fb0293b23fda"/>
</p:tagLst>
</file>

<file path=ppt/tags/tag3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6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36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362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36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3bac57a9981b835226ffbb6044f1e2b400fb22f"/>
  <p:tag name="KSO_WM_NEWLAYOUT_GROUP_ID" val="layout_62"/>
  <p:tag name="KSO_WM_NEWLAYOUT_ID" val="slide_b3ee0e64aa19972f"/>
  <p:tag name="KSO_WM_UNIT_PRESET_TEXT" val="单击此处添加标题"/>
</p:tagLst>
</file>

<file path=ppt/tags/tag36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920726812834dcbcab9af1-slide-0"/>
</p:tagLst>
</file>

<file path=ppt/tags/tag36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3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3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6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3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3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71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b3ee0e64aa19972f"/>
</p:tagLst>
</file>

<file path=ppt/tags/tag37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2407d7eb29761514d4cda086feee98a0a91c564"/>
  <p:tag name="KSO_WM_NEWLAYOUT_GROUP_ID" val="layout_34"/>
  <p:tag name="KSO_WM_NEWLAYOUT_ID" val="slide_5aee67050536ed79"/>
  <p:tag name="KSO_WM_UNIT_PRESET_TEXT" val="单击此处添加标题"/>
</p:tagLst>
</file>

<file path=ppt/tags/tag3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ai_type&quot;:&quot;&quot;,&quot;id&quot;:&quot;&quot;}*_ai_*1759207269852aee4e2c1ca2b-slide-0"/>
</p:tagLst>
</file>

<file path=ppt/tags/tag3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1225007061&quot;,&quot;product_name&quot;:&quot;365wps-copilotchat-web&quot;,&quot;intention_code&quot;:&quot;365wps_cc_create_ppt&quot;}*gallery_gallery_ai_v2.1.6_ONLINE*c2e927ab8110e688ce670a76d40121ea-slide-4"/>
</p:tagLst>
</file>

<file path=ppt/tags/tag3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79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5aee67050536ed79"/>
</p:tagLst>
</file>

<file path=ppt/tags/tag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8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38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382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38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55230b663df6397e42f2b9b2cf69f47fa083b5"/>
  <p:tag name="KSO_WM_NEWLAYOUT_GROUP_ID" val="layout_30"/>
  <p:tag name="KSO_WM_NEWLAYOUT_ID" val="slide_6cd0fa25c93ee54b"/>
  <p:tag name="KSO_WM_UNIT_PRESET_TEXT" val="单击此处添加标题"/>
</p:tagLst>
</file>

<file path=ppt/tags/tag38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VCG41N1296667856&quot;,&quot;product_name&quot;:&quot;365wps-copilotchat-web&quot;,&quot;intention_code&quot;:&quot;365wps_cc_create_ppt&quot;}*gallery_gallery_ai_v2.1.6_ONLINE*c2e927ab8110e688ce670a76d40121ea-slide-6"/>
</p:tagLst>
</file>

<file path=ppt/tags/tag38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3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8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3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91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6cd0fa25c93ee54b"/>
</p:tagLst>
</file>

<file path=ppt/tags/tag39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0bbcfc72f45bcc22ceee8f1b9ffcbeb055cf0ab"/>
  <p:tag name="KSO_WM_NEWLAYOUT_GROUP_ID" val="layout_26"/>
  <p:tag name="KSO_WM_NEWLAYOUT_ID" val="slide_f735ce61ce8c34f7"/>
  <p:tag name="KSO_WM_UNIT_PRESET_TEXT" val="单击此处添加标题"/>
</p:tagLst>
</file>

<file path=ppt/tags/tag393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3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ai_type&quot;:&quot;&quot;,&quot;id&quot;:&quot;&quot;}*_ai_*1759207269398b5111c8eeb0f-slide-0"/>
</p:tagLst>
</file>

<file path=ppt/tags/tag3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97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3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ai_type&quot;:&quot;&quot;,&quot;id&quot;:&quot;&quot;}*_ai_*1759207269398b5111c8eeb0f-slide-0"/>
</p:tagLst>
</file>

<file path=ppt/tags/tag3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01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f735ce61ce8c34f7"/>
</p:tagLst>
</file>

<file path=ppt/tags/tag40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634b70326942c3c60889c1f053ec6a848f7dd46"/>
  <p:tag name="KSO_WM_NEWLAYOUT_GROUP_ID" val="layout_38"/>
  <p:tag name="KSO_WM_NEWLAYOUT_ID" val="slide_aa62b3640af52fc2"/>
  <p:tag name="KSO_WM_UNIT_PRESET_TEXT" val="单击此处添加标题"/>
</p:tagLst>
</file>

<file path=ppt/tags/tag403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4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ai_type&quot;:&quot;&quot;,&quot;id&quot;:&quot;&quot;}*_ai_*17592072695152db72d23731e-slide-0"/>
</p:tagLst>
</file>

<file path=ppt/tags/tag4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07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4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WPSDZDB202509222618&quot;,&quot;product_name&quot;:&quot;365wps-copilotchat-web&quot;,&quot;intention_code&quot;:&quot;365wps_cc_create_ppt&quot;}*gallery_special_0_ai_v2.1.6_ONLINE*c2e927ab8110e688ce670a76d40121ea-slide-8"/>
</p:tagLst>
</file>

<file path=ppt/tags/tag4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11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aa62b3640af52fc2"/>
</p:tagLst>
</file>

<file path=ppt/tags/tag41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413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414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41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84d5a694e384ecfb9f0941652c1cdd27b6d2ea0"/>
  <p:tag name="KSO_WM_NEWLAYOUT_GROUP_ID" val="layout_63"/>
  <p:tag name="KSO_WM_NEWLAYOUT_ID" val="slide_bf4a5822a39e10dd"/>
  <p:tag name="KSO_WM_UNIT_PRESET_TEXT" val="单击此处添加标题"/>
</p:tagLst>
</file>

<file path=ppt/tags/tag41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VCG41N879491826&quot;,&quot;product_name&quot;:&quot;365wps-copilotchat-web&quot;,&quot;intention_code&quot;:&quot;365wps_cc_create_ppt&quot;}*gallery_gallery_ai_v2.1.6_ONLINE*c2e927ab8110e688ce670a76d40121ea-slide-10"/>
</p:tagLst>
</file>

<file path=ppt/tags/tag4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21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bf4a5822a39e10dd"/>
</p:tagLst>
</file>

<file path=ppt/tags/tag42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2f05cbd9faa399f55edf1f6a9c57450c6b8f8ce"/>
  <p:tag name="KSO_WM_NEWLAYOUT_GROUP_ID" val="layout_10003"/>
  <p:tag name="KSO_WM_NEWLAYOUT_ID" val="slide_0494728cf98ea3e0"/>
  <p:tag name="KSO_WM_UNIT_PRESET_TEXT" val="单击此处添加标题"/>
</p:tagLst>
</file>

<file path=ppt/tags/tag4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2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4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2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4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29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0494728cf98ea3e0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3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1d189e4443e8fc38633825edf062c79a2de4adf"/>
  <p:tag name="KSO_WM_NEWLAYOUT_GROUP_ID" val="layout_6"/>
  <p:tag name="KSO_WM_NEWLAYOUT_ID" val="slide_1f0472578a9422c3"/>
  <p:tag name="KSO_WM_UNIT_PRESET_TEXT" val="单击此处添加标题"/>
</p:tagLst>
</file>

<file path=ppt/tags/tag43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WPSDZDB202509221271&quot;,&quot;product_name&quot;:&quot;365wps-copilotchat-web&quot;,&quot;intention_code&quot;:&quot;365wps_cc_create_ppt&quot;}*gallery_special_0_ai_v2.1.6_ONLINE*c2e927ab8110e688ce670a76d40121ea-slide-12"/>
</p:tagLst>
</file>

<file path=ppt/tags/tag43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4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3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4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38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1f0472578a9422c3"/>
</p:tagLst>
</file>

<file path=ppt/tags/tag43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40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441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44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08c575cec17e234c6f86e4f6f382ef3f94a6001"/>
  <p:tag name="KSO_WM_NEWLAYOUT_GROUP_ID" val="layout_42"/>
  <p:tag name="KSO_WM_NEWLAYOUT_ID" val="slide_c88a85b3a72d5464"/>
  <p:tag name="KSO_WM_UNIT_PRESET_TEXT" val="单击此处添加标题"/>
</p:tagLst>
</file>

<file path=ppt/tags/tag44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92072683947acbe744fff5-slide-0"/>
</p:tagLst>
</file>

<file path=ppt/tags/tag44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4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4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4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0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c88a85b3a72d5464"/>
</p:tagLst>
</file>

<file path=ppt/tags/tag45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d80631215176ac9e31c279a63582cf5a5d95a83"/>
  <p:tag name="KSO_WM_NEWLAYOUT_GROUP_ID" val="layout_10004"/>
  <p:tag name="KSO_WM_NEWLAYOUT_ID" val="slide_2413216d433b758f"/>
  <p:tag name="KSO_WM_UNIT_PRESET_TEXT" val="单击此处添加标题"/>
</p:tagLst>
</file>

<file path=ppt/tags/tag45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4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5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4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58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2413216d433b758f"/>
</p:tagLst>
</file>

<file path=ppt/tags/tag45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2ea1cea048287862deb7e8205e647ec2f913970"/>
  <p:tag name="KSO_WM_NEWLAYOUT_GROUP_ID" val="layout_2"/>
  <p:tag name="KSO_WM_NEWLAYOUT_ID" val="slide_0494771ff88aefe6"/>
  <p:tag name="KSO_WM_UNIT_PRESET_TEXT" val="单击此处添加标题"/>
</p:tagLst>
</file>

<file path=ppt/tags/tag4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f208c2318f461f9d1871f19e1e682b979e3aab"/>
  <p:tag name="KSO_WM_NEWLAYOUT_GROUP_ID" val="layout_32"/>
  <p:tag name="KSO_WM_NEWLAYOUT_ID" val="slide_de3ba1a8eab5020a"/>
</p:tagLst>
</file>

<file path=ppt/tags/tag460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4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41N1045103402&quot;,&quot;product_name&quot;:&quot;365wps-copilotchat-web&quot;,&quot;intention_code&quot;:&quot;365wps_cc_create_ppt&quot;}*gallery_gallery_ai_v2.1.6_ONLINE*c2e927ab8110e688ce670a76d40121ea-slide-16"/>
</p:tagLst>
</file>

<file path=ppt/tags/tag4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64.xml><?xml version="1.0" encoding="utf-8"?>
<p:tagLst xmlns:p="http://schemas.openxmlformats.org/presentationml/2006/main">
  <p:tag name="KSO_WM_FIGMA_DECORATION_INDEX" val="17_pictureY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4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1305286209&quot;,&quot;product_name&quot;:&quot;365wps-copilotchat-web&quot;,&quot;intention_code&quot;:&quot;365wps_cc_create_ppt&quot;}*gallery_gallery_ai_v2.1.6_ONLINE*c2e927ab8110e688ce670a76d40121ea-slide-16"/>
</p:tagLst>
</file>

<file path=ppt/tags/tag4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68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0494771ff88aefe6"/>
</p:tagLst>
</file>

<file path=ppt/tags/tag46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4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70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471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47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c86d7f9d324627afe58e330d6f7293f5533815a"/>
  <p:tag name="KSO_WM_NEWLAYOUT_GROUP_ID" val="layout_10013"/>
  <p:tag name="KSO_WM_NEWLAYOUT_ID" val="slide_c60fea93c381646b"/>
  <p:tag name="KSO_WM_UNIT_PRESET_TEXT" val="单击此处添加标题"/>
</p:tagLst>
</file>

<file path=ppt/tags/tag47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920726845254ca2c773d7f-slide-0"/>
</p:tagLst>
</file>

<file path=ppt/tags/tag4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78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c60fea93c381646b"/>
</p:tagLst>
</file>

<file path=ppt/tags/tag47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984fa48feba59e53433a63592d275c993a05e86"/>
  <p:tag name="KSO_WM_NEWLAYOUT_GROUP_ID" val="layout_51"/>
  <p:tag name="KSO_WM_NEWLAYOUT_ID" val="slide_001e6f7be132f4f4"/>
  <p:tag name="KSO_WM_UNIT_PRESET_TEXT" val="单击此处添加标题"/>
</p:tagLst>
</file>

<file path=ppt/tags/tag48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48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VCG41N1329809641&quot;,&quot;product_name&quot;:&quot;365wps-copilotchat-web&quot;,&quot;intention_code&quot;:&quot;365wps_cc_create_ppt&quot;}*gallery_gallery_ai_v2.1.6_ONLINE*c2e927ab8110e688ce670a76d40121ea-slide-19"/>
</p:tagLst>
</file>

<file path=ppt/tags/tag4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85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001e6f7be132f4f4"/>
</p:tagLst>
</file>

<file path=ppt/tags/tag48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4aed055504dab4aeffe5611c93a988237f6a53f"/>
  <p:tag name="KSO_WM_NEWLAYOUT_GROUP_ID" val="layout_57"/>
  <p:tag name="KSO_WM_NEWLAYOUT_ID" val="slide_afcb9110c5220c02"/>
  <p:tag name="KSO_WM_UNIT_PRESET_TEXT" val="单击此处添加标题"/>
</p:tagLst>
</file>

<file path=ppt/tags/tag487.xml><?xml version="1.0" encoding="utf-8"?>
<p:tagLst xmlns:p="http://schemas.openxmlformats.org/presentationml/2006/main">
  <p:tag name="KSO_WM_FIGMA_DECORATION_INDEX" val="17_pictureY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4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WPSDZDB202509221266&quot;,&quot;product_name&quot;:&quot;365wps-copilotchat-web&quot;,&quot;intention_code&quot;:&quot;365wps_cc_create_ppt&quot;}*gallery_special_0_ai_v2.1.6_ONLINE*c2e927ab8110e688ce670a76d40121ea-slide-20"/>
</p:tagLst>
</file>

<file path=ppt/tags/tag4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9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4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91.xml><?xml version="1.0" encoding="utf-8"?>
<p:tagLst xmlns:p="http://schemas.openxmlformats.org/presentationml/2006/main">
  <p:tag name="KSO_WM_FIGMA_DECORATION_INDEX" val="17_pictureY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4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ai_type&quot;:&quot;&quot;,&quot;id&quot;:&quot;&quot;}*_ai_*17592072692594c1f9b309b9f-slide-0"/>
</p:tagLst>
</file>

<file path=ppt/tags/tag4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95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afcb9110c5220c02"/>
</p:tagLst>
</file>

<file path=ppt/tags/tag49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49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498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49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f208c2318f461f9d1871f19e1e682b979e3aab"/>
  <p:tag name="KSO_WM_NEWLAYOUT_GROUP_ID" val="layout_32"/>
  <p:tag name="KSO_WM_NEWLAYOUT_ID" val="slide_de3ba1a8eab5020a"/>
  <p:tag name="KSO_WM_UNIT_PRESET_TEXT" val="单击此处添加标题"/>
</p:tagLst>
</file>

<file path=ppt/tags/tag5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0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501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</p:tagLst>
</file>

<file path=ppt/tags/tag502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5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05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506.xml><?xml version="1.0" encoding="utf-8"?>
<p:tagLst xmlns:p="http://schemas.openxmlformats.org/presentationml/2006/main">
  <p:tag name="KSO_WM_FIGMA_DECORATION_INDEX" val="15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2"/>
  <p:tag name="KSO_WM_UNIT_TYPE" val="l_h_i"/>
  <p:tag name="KSO_WM_UNIT_PRESET_TEXT" val=" "/>
</p:tagLst>
</file>

<file path=ppt/tags/tag507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5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10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de3ba1a8eab5020a"/>
</p:tagLst>
</file>

<file path=ppt/tags/tag51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3eebe4e28c5770bb49114925f7921f1312c6abe"/>
  <p:tag name="KSO_WM_NEWLAYOUT_GROUP_ID" val="layout_59"/>
  <p:tag name="KSO_WM_NEWLAYOUT_ID" val="slide_1800e3ff434db388"/>
  <p:tag name="KSO_WM_UNIT_PRESET_TEXT" val="单击此处添加标题"/>
</p:tagLst>
</file>

<file path=ppt/tags/tag51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WPSDZDB20250716356&quot;,&quot;product_name&quot;:&quot;365wps-copilotchat-web&quot;,&quot;intention_code&quot;:&quot;365wps_cc_create_ppt&quot;}*gallery_special_0_ai_v2.1.6_ONLINE*c2e927ab8110e688ce670a76d40121ea-slide-23"/>
</p:tagLst>
</file>

<file path=ppt/tags/tag51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5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1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5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19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1800e3ff434db388"/>
</p:tagLst>
</file>

<file path=ppt/tags/tag52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2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6e9ce2b813d0671a502fa30e8e26750819d12e1"/>
  <p:tag name="KSO_WM_NEWLAYOUT_GROUP_ID" val="layout_31"/>
  <p:tag name="KSO_WM_NEWLAYOUT_ID" val="slide_df2796fa4dd38705"/>
  <p:tag name="KSO_WM_UNIT_PRESET_TEXT" val="单击此处添加标题"/>
</p:tagLst>
</file>

<file path=ppt/tags/tag52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5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41N1224224508&quot;,&quot;product_name&quot;:&quot;365wps-copilotchat-web&quot;,&quot;intention_code&quot;:&quot;365wps_cc_create_ppt&quot;}*gallery_gallery_ai_v2.1.6_ONLINE*c2e927ab8110e688ce670a76d40121ea-slide-24"/>
</p:tagLst>
</file>

<file path=ppt/tags/tag5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2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5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211320978369&quot;,&quot;product_name&quot;:&quot;365wps-copilotchat-web&quot;,&quot;intention_code&quot;:&quot;365wps_cc_create_ppt&quot;}*gallery_gallery_ai_v2.1.6_ONLINE*c2e927ab8110e688ce670a76d40121ea-slide-24"/>
</p:tagLst>
</file>

<file path=ppt/tags/tag5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29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df2796fa4dd38705"/>
</p:tagLst>
</file>

<file path=ppt/tags/tag53.xml><?xml version="1.0" encoding="utf-8"?>
<p:tagLst xmlns:p="http://schemas.openxmlformats.org/presentationml/2006/main">
  <p:tag name="KSO_WM_FIGMA_DECORATION_INDEX" val="15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2"/>
  <p:tag name="KSO_WM_UNIT_TYPE" val="l_h_i"/>
</p:tagLst>
</file>

<file path=ppt/tags/tag53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f5e8591e971150fc5e4b521d87dc2e30fdcca05"/>
  <p:tag name="KSO_WM_NEWLAYOUT_GROUP_ID" val="layout_60"/>
  <p:tag name="KSO_WM_NEWLAYOUT_ID" val="slide_302b626862fe8ef3"/>
  <p:tag name="KSO_WM_UNIT_PRESET_TEXT" val="单击此处添加标题"/>
</p:tagLst>
</file>

<file path=ppt/tags/tag53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92072686024d35c2dc4247-slide-0"/>
</p:tagLst>
</file>

<file path=ppt/tags/tag532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  <p:tag name="KSO_WM_UNIT_PRESET_TEXT" val=" "/>
</p:tagLst>
</file>

<file path=ppt/tags/tag5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37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302b626862fe8ef3"/>
</p:tagLst>
</file>

<file path=ppt/tags/tag538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TEMPLATE_CATEGORY" val="custom"/>
  <p:tag name="KSO_WM_TEMPLATE_INDEX" val="40494644"/>
  <p:tag name="KSO_WM_UNIT_LAYERLEVEL" val="1"/>
  <p:tag name="KSO_WM_UNIT_ID" val="custom40494644_5*b*1"/>
  <p:tag name="KSO_WM_TAG_VERSION" val="3.0"/>
  <p:tag name="KSO_WM_UNIT_ISCONTENTSTITLE" val="0"/>
  <p:tag name="KSO_WM_UNIT_ISNUMDGMTITLE" val="0"/>
  <p:tag name="KSO_WM_UNIT_PRESET_TEXT" val="THE END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</p:tagLst>
</file>

<file path=ppt/tags/tag53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5*a*1"/>
  <p:tag name="KSO_WM_TAG_VERSION" val="3.0"/>
  <p:tag name="KSO_WM_UNIT_ISCONTENTSTITLE" val="0"/>
  <p:tag name="KSO_WM_UNIT_ISNUMDGMTITLE" val="0"/>
  <p:tag name="KSO_WM_UNIT_NOCLEAR" val="1"/>
  <p:tag name="KSO_WM_UNIT_HIGHLIGHT" val="0"/>
  <p:tag name="KSO_WM_UNIT_COMPATIBLE" val="0"/>
  <p:tag name="KSO_WM_UNIT_DIAGRAM_ISNUMVISUAL" val="0"/>
  <p:tag name="KSO_WM_UNIT_DIAGRAM_ISREFERUNIT" val="0"/>
  <p:tag name="KSO_WM_UNIT_PRESET_TEXT" val="谢谢观看"/>
</p:tagLst>
</file>

<file path=ppt/tags/tag54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540.xml><?xml version="1.0" encoding="utf-8"?>
<p:tagLst xmlns:p="http://schemas.openxmlformats.org/presentationml/2006/main">
  <p:tag name="KSO_WM_FIGMA_LIMIT" val=""/>
  <p:tag name="KSO_WM_FIGMA_SLIDE_GROUP" val="1"/>
  <p:tag name="KSO_WM_SLIDE_TYPE" val="endPage"/>
  <p:tag name="KSO_WM_TEMPLATE_SUBCATEGORY" val="29"/>
  <p:tag name="KSO_WM_TAG_VERSION" val="3.0"/>
  <p:tag name="KSO_WM_TEMPLATE_CATEGORY" val="custom"/>
  <p:tag name="KSO_WM_TEMPLATE_INDEX" val="40494644"/>
  <p:tag name="KSO_WM_SLIDE_ID" val="custom40494644_5"/>
  <p:tag name="KSO_WM_TEMPLATE_MASTER_TYPE" val="0"/>
  <p:tag name="KSO_WM_TEMPLATE_COLOR_TYPE" val="0"/>
  <p:tag name="KSO_WM_SLIDE_ITEM_CNT" val="0"/>
  <p:tag name="KSO_WM_SLIDE_INDEX" val="5"/>
  <p:tag name="KSO_WM_BEAUTIFY_FLAG" val="#wm#"/>
  <p:tag name="KSO_WM_SLIDE_LAYOUT" val="a_b"/>
  <p:tag name="KSO_WM_SLIDE_LAYOUT_CNT" val="1_1"/>
</p:tagLst>
</file>

<file path=ppt/tags/tag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</p:tagLst>
</file>

<file path=ppt/tags/tag6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4aed055504dab4aeffe5611c93a988237f6a53f"/>
  <p:tag name="KSO_WM_NEWLAYOUT_GROUP_ID" val="layout_57"/>
  <p:tag name="KSO_WM_NEWLAYOUT_ID" val="slide_afcb9110c5220c02"/>
</p:tagLst>
</file>

<file path=ppt/tags/tag61.xml><?xml version="1.0" encoding="utf-8"?>
<p:tagLst xmlns:p="http://schemas.openxmlformats.org/presentationml/2006/main">
  <p:tag name="KSO_WM_FIGMA_DECORATION_INDEX" val="17_pictureY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5.xml><?xml version="1.0" encoding="utf-8"?>
<p:tagLst xmlns:p="http://schemas.openxmlformats.org/presentationml/2006/main">
  <p:tag name="KSO_WM_FIGMA_DECORATION_INDEX" val="17_pictureY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984fa48feba59e53433a63592d275c993a05e86"/>
  <p:tag name="KSO_WM_NEWLAYOUT_GROUP_ID" val="layout_51"/>
  <p:tag name="KSO_WM_NEWLAYOUT_ID" val="slide_001e6f7be132f4f4"/>
</p:tagLst>
</file>

<file path=ppt/tags/tag7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c86d7f9d324627afe58e330d6f7293f5533815a"/>
  <p:tag name="KSO_WM_NEWLAYOUT_GROUP_ID" val="layout_10013"/>
  <p:tag name="KSO_WM_NEWLAYOUT_ID" val="slide_c60fea93c381646b"/>
</p:tagLst>
</file>

<file path=ppt/tags/tag8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9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2ea1cea048287862deb7e8205e647ec2f913970"/>
  <p:tag name="KSO_WM_NEWLAYOUT_GROUP_ID" val="layout_2"/>
  <p:tag name="KSO_WM_NEWLAYOUT_ID" val="slide_0494771ff88aefe6"/>
</p:tagLst>
</file>

<file path=ppt/tags/tag91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5.xml><?xml version="1.0" encoding="utf-8"?>
<p:tagLst xmlns:p="http://schemas.openxmlformats.org/presentationml/2006/main">
  <p:tag name="KSO_WM_FIGMA_DECORATION_INDEX" val="17_pictureY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红色中国风汇报主题">
  <a:themeElements>
    <a:clrScheme name="自定义 95">
      <a:dk1>
        <a:srgbClr val="000000"/>
      </a:dk1>
      <a:lt1>
        <a:srgbClr val="FFFFFF"/>
      </a:lt1>
      <a:dk2>
        <a:srgbClr val="400101"/>
      </a:dk2>
      <a:lt2>
        <a:srgbClr val="F2F2F2"/>
      </a:lt2>
      <a:accent1>
        <a:srgbClr val="883633"/>
      </a:accent1>
      <a:accent2>
        <a:srgbClr val="B5423E"/>
      </a:accent2>
      <a:accent3>
        <a:srgbClr val="C25854"/>
      </a:accent3>
      <a:accent4>
        <a:srgbClr val="CF7672"/>
      </a:accent4>
      <a:accent5>
        <a:srgbClr val="E0A29F"/>
      </a:accent5>
      <a:accent6>
        <a:srgbClr val="EFCFCD"/>
      </a:accent6>
      <a:hlink>
        <a:srgbClr val="E28835"/>
      </a:hlink>
      <a:folHlink>
        <a:srgbClr val="9D8874"/>
      </a:folHlink>
    </a:clrScheme>
    <a:fontScheme name="自定义 30">
      <a:majorFont>
        <a:latin typeface="汉仪中宋简"/>
        <a:ea typeface="汉仪中宋简"/>
        <a:cs typeface=""/>
      </a:majorFont>
      <a:minorFont>
        <a:latin typeface="汉仪书宋二简"/>
        <a:ea typeface="汉仪书宋二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2724</Words>
  <Application>WPS 演示</Application>
  <PresentationFormat>宽屏</PresentationFormat>
  <Paragraphs>310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汉仪中宋简</vt:lpstr>
      <vt:lpstr>汉仪书宋二简</vt:lpstr>
      <vt:lpstr>Wingdings</vt:lpstr>
      <vt:lpstr>Microsoft YaHei UI</vt:lpstr>
      <vt:lpstr>Arial Unicode MS</vt:lpstr>
      <vt:lpstr>Calibri</vt:lpstr>
      <vt:lpstr>Office 主题</vt:lpstr>
      <vt:lpstr>红色中国风汇报主题</vt:lpstr>
      <vt:lpstr>李斯案与秦代法家治理的兴衰启示</vt:lpstr>
      <vt:lpstr>目录</vt:lpstr>
      <vt:lpstr>引言：李斯案与秦亡的历史关联</vt:lpstr>
      <vt:lpstr>李斯：从帝国功臣到悲剧丞相</vt:lpstr>
      <vt:lpstr>案例研究的独特价值</vt:lpstr>
      <vt:lpstr>李斯案的背景与司法异化</vt:lpstr>
      <vt:lpstr>沙丘之谋：权力博弈的开端</vt:lpstr>
      <vt:lpstr>刑讯逼供与司法崩塌</vt:lpstr>
      <vt:lpstr>具五刑与法外施暴</vt:lpstr>
      <vt:lpstr>秦代法家治理体系的构建</vt:lpstr>
      <vt:lpstr>皇帝专制制度的顶层设计</vt:lpstr>
      <vt:lpstr>郡县制与中央集权深化</vt:lpstr>
      <vt:lpstr>重刑主义的法治实践</vt:lpstr>
      <vt:lpstr>秦朝速亡：法家思想的异化与滥用</vt:lpstr>
      <vt:lpstr>重刑主义的极端化转向</vt:lpstr>
      <vt:lpstr>权力制衡机制的全面失效</vt:lpstr>
      <vt:lpstr>文化专制与社会活力窒息</vt:lpstr>
      <vt:lpstr>法家思想的现代法治镜鉴</vt:lpstr>
      <vt:lpstr>法律正当性的人性基础</vt:lpstr>
      <vt:lpstr>权力制约的制度构建</vt:lpstr>
      <vt:lpstr>法治与德治的辩证统一</vt:lpstr>
      <vt:lpstr>结论：历史教训与当代启示</vt:lpstr>
      <vt:lpstr>秦代法家实践的历史悖论</vt:lpstr>
      <vt:lpstr>现代法治建设的历史智慧</vt:lpstr>
      <vt:lpstr>面向未来的治理思考</vt:lpstr>
      <vt:lpstr>结语：鉴往知来的法治之路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李斯案与秦代法家治理的兴衰启示</dc:title>
  <dc:creator/>
  <cp:lastModifiedBy>吕铁贞</cp:lastModifiedBy>
  <cp:revision>2</cp:revision>
  <dcterms:created xsi:type="dcterms:W3CDTF">2025-09-30T06:39:00Z</dcterms:created>
  <dcterms:modified xsi:type="dcterms:W3CDTF">2025-10-16T02:45:40Z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B75C98F4C40948689CB49D1002CA5FAC</vt:lpwstr>
  </property>
  <property fmtid="{D5CDD505-2E9C-101B-9397-08002B2CF9AE}" pid="4" name="KSOTemplateUUID">
    <vt:lpwstr>v1.0_ai_69796643686</vt:lpwstr>
  </property>
</Properties>
</file>