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sldIdLst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4" Type="http://schemas.openxmlformats.org/officeDocument/2006/relationships/tags" Target="../tags/tag22.xml"/><Relationship Id="rId13" Type="http://schemas.openxmlformats.org/officeDocument/2006/relationships/tags" Target="../tags/tag2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2" Type="http://schemas.openxmlformats.org/officeDocument/2006/relationships/tags" Target="../tags/tag50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tags" Target="../tags/tag60.xml"/><Relationship Id="rId10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2" Type="http://schemas.openxmlformats.org/officeDocument/2006/relationships/tags" Target="../tags/tag74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image" Target="../media/image3.png"/><Relationship Id="rId4" Type="http://schemas.openxmlformats.org/officeDocument/2006/relationships/tags" Target="../tags/tag88.xml"/><Relationship Id="rId3" Type="http://schemas.openxmlformats.org/officeDocument/2006/relationships/image" Target="../media/image1.png"/><Relationship Id="rId2" Type="http://schemas.openxmlformats.org/officeDocument/2006/relationships/tags" Target="../tags/tag87.xml"/><Relationship Id="rId10" Type="http://schemas.openxmlformats.org/officeDocument/2006/relationships/tags" Target="../tags/tag9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5" Type="http://schemas.openxmlformats.org/officeDocument/2006/relationships/tags" Target="../tags/tag107.xml"/><Relationship Id="rId14" Type="http://schemas.openxmlformats.org/officeDocument/2006/relationships/tags" Target="../tags/tag106.xml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image" Target="../media/image2.png"/><Relationship Id="rId4" Type="http://schemas.openxmlformats.org/officeDocument/2006/relationships/tags" Target="../tags/tag109.xml"/><Relationship Id="rId3" Type="http://schemas.openxmlformats.org/officeDocument/2006/relationships/image" Target="../media/image1.png"/><Relationship Id="rId2" Type="http://schemas.openxmlformats.org/officeDocument/2006/relationships/tags" Target="../tags/tag108.xml"/><Relationship Id="rId13" Type="http://schemas.openxmlformats.org/officeDocument/2006/relationships/tags" Target="../tags/tag117.xml"/><Relationship Id="rId12" Type="http://schemas.openxmlformats.org/officeDocument/2006/relationships/tags" Target="../tags/tag116.xml"/><Relationship Id="rId11" Type="http://schemas.openxmlformats.org/officeDocument/2006/relationships/tags" Target="../tags/tag115.xml"/><Relationship Id="rId10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image" Target="../media/image3.png"/><Relationship Id="rId4" Type="http://schemas.openxmlformats.org/officeDocument/2006/relationships/tags" Target="../tags/tag124.xml"/><Relationship Id="rId3" Type="http://schemas.openxmlformats.org/officeDocument/2006/relationships/image" Target="../media/image1.png"/><Relationship Id="rId2" Type="http://schemas.openxmlformats.org/officeDocument/2006/relationships/tags" Target="../tags/tag123.xml"/><Relationship Id="rId10" Type="http://schemas.openxmlformats.org/officeDocument/2006/relationships/tags" Target="../tags/tag129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image" Target="../media/image2.png"/><Relationship Id="rId4" Type="http://schemas.openxmlformats.org/officeDocument/2006/relationships/tags" Target="../tags/tag167.xml"/><Relationship Id="rId3" Type="http://schemas.openxmlformats.org/officeDocument/2006/relationships/image" Target="../media/image1.png"/><Relationship Id="rId2" Type="http://schemas.openxmlformats.org/officeDocument/2006/relationships/tags" Target="../tags/tag166.xml"/><Relationship Id="rId12" Type="http://schemas.openxmlformats.org/officeDocument/2006/relationships/tags" Target="../tags/tag17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image" Target="../media/image6.png"/><Relationship Id="rId7" Type="http://schemas.openxmlformats.org/officeDocument/2006/relationships/tags" Target="../tags/tag177.xml"/><Relationship Id="rId6" Type="http://schemas.openxmlformats.org/officeDocument/2006/relationships/image" Target="../media/image5.png"/><Relationship Id="rId5" Type="http://schemas.openxmlformats.org/officeDocument/2006/relationships/tags" Target="../tags/tag176.xml"/><Relationship Id="rId4" Type="http://schemas.openxmlformats.org/officeDocument/2006/relationships/image" Target="NULL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75.xml"/><Relationship Id="rId13" Type="http://schemas.openxmlformats.org/officeDocument/2006/relationships/tags" Target="../tags/tag182.xml"/><Relationship Id="rId12" Type="http://schemas.openxmlformats.org/officeDocument/2006/relationships/tags" Target="../tags/tag181.xml"/><Relationship Id="rId11" Type="http://schemas.openxmlformats.org/officeDocument/2006/relationships/tags" Target="../tags/tag180.xml"/><Relationship Id="rId10" Type="http://schemas.openxmlformats.org/officeDocument/2006/relationships/tags" Target="../tags/tag179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190.xml"/><Relationship Id="rId8" Type="http://schemas.openxmlformats.org/officeDocument/2006/relationships/tags" Target="../tags/tag189.xml"/><Relationship Id="rId7" Type="http://schemas.openxmlformats.org/officeDocument/2006/relationships/tags" Target="../tags/tag188.xml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8" Type="http://schemas.openxmlformats.org/officeDocument/2006/relationships/tags" Target="../tags/tag199.xml"/><Relationship Id="rId17" Type="http://schemas.openxmlformats.org/officeDocument/2006/relationships/tags" Target="../tags/tag198.xml"/><Relationship Id="rId16" Type="http://schemas.openxmlformats.org/officeDocument/2006/relationships/tags" Target="../tags/tag197.xml"/><Relationship Id="rId15" Type="http://schemas.openxmlformats.org/officeDocument/2006/relationships/tags" Target="../tags/tag196.xml"/><Relationship Id="rId14" Type="http://schemas.openxmlformats.org/officeDocument/2006/relationships/tags" Target="../tags/tag195.xml"/><Relationship Id="rId13" Type="http://schemas.openxmlformats.org/officeDocument/2006/relationships/tags" Target="../tags/tag194.xml"/><Relationship Id="rId12" Type="http://schemas.openxmlformats.org/officeDocument/2006/relationships/tags" Target="../tags/tag193.xml"/><Relationship Id="rId11" Type="http://schemas.openxmlformats.org/officeDocument/2006/relationships/tags" Target="../tags/tag192.xml"/><Relationship Id="rId10" Type="http://schemas.openxmlformats.org/officeDocument/2006/relationships/tags" Target="../tags/tag191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7" name="图片 6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4121146" y="4340864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任意多边形 10"/>
          <p:cNvSpPr/>
          <p:nvPr userDrawn="1">
            <p:custDataLst>
              <p:tags r:id="rId9"/>
            </p:custDataLst>
          </p:nvPr>
        </p:nvSpPr>
        <p:spPr>
          <a:xfrm>
            <a:off x="4254450" y="4692646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1689098" y="2158999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THE END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1631948" y="2682874"/>
            <a:ext cx="5638803" cy="1015999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60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>
                <a:latin typeface="汉仪中宋简" panose="02010600000101010101" charset="-122"/>
                <a:ea typeface="汉仪中宋简" panose="02010600000101010101" charset="-122"/>
              </a:rPr>
              <a:t>谢谢观看</a:t>
            </a:r>
            <a:endParaRPr lang="zh-CN" altLang="en-US" smtClean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4_1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1727200"/>
            <a:ext cx="3454400" cy="43180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8dx" fmla="*/ dsw 360 1"/>
              <a:gd name="p0a8dy" fmla="*/ dsh 304 1"/>
              <a:gd name="p0a7dx" fmla="*/ dsw 0 1"/>
              <a:gd name="p0a7dy" fmla="*/ dsh 304 1"/>
              <a:gd name="p0a6dx" fmla="*/ dsw 360 1"/>
              <a:gd name="p0a6dy" fmla="*/ dsh 0 1"/>
              <a:gd name="p0a5dx" fmla="*/ dsw 0 1"/>
              <a:gd name="p0a5dy" fmla="*/ dsh 0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914400" y="23876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2946400"/>
            <a:ext cx="28448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装饰  4"/>
          <p:cNvSpPr>
            <a:spLocks noGrp="1"/>
          </p:cNvSpPr>
          <p:nvPr>
            <p:ph type="body" idx="16393" hasCustomPrompt="1"/>
            <p:custDataLst>
              <p:tags r:id="rId9"/>
            </p:custDataLst>
          </p:nvPr>
        </p:nvSpPr>
        <p:spPr>
          <a:xfrm>
            <a:off x="4368800" y="1727200"/>
            <a:ext cx="3454400" cy="43180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8dx" fmla="*/ dsw 360 1"/>
              <a:gd name="p0a8dy" fmla="*/ dsh 304 1"/>
              <a:gd name="p0a7dx" fmla="*/ dsw 0 1"/>
              <a:gd name="p0a7dy" fmla="*/ dsh 304 1"/>
              <a:gd name="p0a6dx" fmla="*/ dsw 360 1"/>
              <a:gd name="p0a6dy" fmla="*/ dsh 0 1"/>
              <a:gd name="p0a5dx" fmla="*/ dsw 0 1"/>
              <a:gd name="p0a5dy" fmla="*/ dsh 0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73600" y="23876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73600" y="2946400"/>
            <a:ext cx="28448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装饰  7"/>
          <p:cNvSpPr>
            <a:spLocks noGrp="1"/>
          </p:cNvSpPr>
          <p:nvPr>
            <p:ph type="body" idx="16394" hasCustomPrompt="1"/>
            <p:custDataLst>
              <p:tags r:id="rId12"/>
            </p:custDataLst>
          </p:nvPr>
        </p:nvSpPr>
        <p:spPr>
          <a:xfrm>
            <a:off x="8128000" y="1727200"/>
            <a:ext cx="3454400" cy="43180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8dx" fmla="*/ dsw 360 1"/>
              <a:gd name="p0a8dy" fmla="*/ dsh 304 1"/>
              <a:gd name="p0a7dx" fmla="*/ dsw 0 1"/>
              <a:gd name="p0a7dy" fmla="*/ dsh 304 1"/>
              <a:gd name="p0a6dx" fmla="*/ dsw 360 1"/>
              <a:gd name="p0a6dy" fmla="*/ dsh 0 1"/>
              <a:gd name="p0a5dx" fmla="*/ dsw 0 1"/>
              <a:gd name="p0a5dy" fmla="*/ dsh 0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432800" y="23876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432800" y="2946400"/>
            <a:ext cx="28448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左图上右标下右内-装饰无-默认位置-并列-30_36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4191000" y="533400"/>
            <a:ext cx="7391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5" hasCustomPrompt="1"/>
            <p:custDataLst>
              <p:tags r:id="rId6"/>
            </p:custDataLst>
          </p:nvPr>
        </p:nvSpPr>
        <p:spPr>
          <a:xfrm>
            <a:off x="0" y="0"/>
            <a:ext cx="3581400" cy="6858000"/>
          </a:xfrm>
          <a:custGeom>
            <a:avLst/>
            <a:gdLst>
              <a:gd name="connisteX0" fmla="*/ 0 w 3581400"/>
              <a:gd name="connsiteY0" fmla="*/ 0 h 6858000"/>
              <a:gd name="connisteX1" fmla="*/ 3581400 w 3581400"/>
              <a:gd name="connsiteY1" fmla="*/ 0 h 6858000"/>
              <a:gd name="connisteX2" fmla="*/ 3581400 w 3581400"/>
              <a:gd name="connsiteY2" fmla="*/ 6858000 h 6858000"/>
              <a:gd name="connisteX3" fmla="*/ 0 w 3581400"/>
              <a:gd name="connsiteY3" fmla="*/ 6858000 h 6858000"/>
              <a:gd name="connisteX4" fmla="*/ 0 w 35814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581400" h="6858000">
                <a:moveTo>
                  <a:pt x="0" y="0"/>
                </a:moveTo>
                <a:lnTo>
                  <a:pt x="3581400" y="0"/>
                </a:lnTo>
                <a:lnTo>
                  <a:pt x="35814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6" hasCustomPrompt="1"/>
            <p:custDataLst>
              <p:tags r:id="rId7"/>
            </p:custDataLst>
          </p:nvPr>
        </p:nvSpPr>
        <p:spPr>
          <a:xfrm>
            <a:off x="4191000" y="3048000"/>
            <a:ext cx="914400" cy="914400"/>
          </a:xfrm>
          <a:custGeom>
            <a:avLst/>
            <a:gdLst>
              <a:gd name="sw" fmla="*/ 1 w 120"/>
              <a:gd name="sh" fmla="*/ 1 h 120"/>
              <a:gd name="mins" fmla="min sw sh"/>
              <a:gd name="dsw" fmla="+- 0 sw mins"/>
              <a:gd name="dsh" fmla="+- 0 sh mins"/>
              <a:gd name="p0x0" fmla="*/ 17 w 120"/>
              <a:gd name="p0y0" fmla="*/ 0 h 120"/>
              <a:gd name="p0x1" fmla="*/ 102 w 120"/>
              <a:gd name="p0y1" fmla="*/ 0 h 120"/>
              <a:gd name="p0x2" fmla="*/ 102 w 120"/>
              <a:gd name="p0y2" fmla="*/ 9 h 120"/>
              <a:gd name="p0x3" fmla="*/ 110 w 120"/>
              <a:gd name="p0y3" fmla="*/ 18 h 120"/>
              <a:gd name="p0x4" fmla="*/ 120 w 120"/>
              <a:gd name="p0y4" fmla="*/ 18 h 120"/>
              <a:gd name="p0x5" fmla="*/ 120 w 120"/>
              <a:gd name="p0y5" fmla="*/ 102 h 120"/>
              <a:gd name="p0x6" fmla="*/ 110 w 120"/>
              <a:gd name="p0y6" fmla="*/ 102 h 120"/>
              <a:gd name="p0x7" fmla="*/ 102 w 120"/>
              <a:gd name="p0y7" fmla="*/ 110 h 120"/>
              <a:gd name="p0x8" fmla="*/ 102 w 120"/>
              <a:gd name="p0y8" fmla="*/ 120 h 120"/>
              <a:gd name="p0x9" fmla="*/ 17 w 120"/>
              <a:gd name="p0y9" fmla="*/ 120 h 120"/>
              <a:gd name="p0x10" fmla="*/ 17 w 120"/>
              <a:gd name="p0y10" fmla="*/ 110 h 120"/>
              <a:gd name="p0x11" fmla="*/ 9 w 120"/>
              <a:gd name="p0y11" fmla="*/ 102 h 120"/>
              <a:gd name="p0x12" fmla="*/ 0 w 120"/>
              <a:gd name="p0y12" fmla="*/ 102 h 120"/>
              <a:gd name="p0x13" fmla="*/ 0 w 120"/>
              <a:gd name="p0y13" fmla="*/ 18 h 120"/>
              <a:gd name="p0x14" fmla="*/ 9 w 120"/>
              <a:gd name="p0y14" fmla="*/ 17 h 120"/>
              <a:gd name="p0x15" fmla="*/ 17 w 120"/>
              <a:gd name="p0y15" fmla="*/ 9 h 120"/>
              <a:gd name="p0x16" fmla="*/ 17 w 120"/>
              <a:gd name="p0y16" fmla="*/ 0 h 120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4375150" y="3276600"/>
            <a:ext cx="546100" cy="4572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4191000" y="42164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4191000" y="4724400"/>
            <a:ext cx="20574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7" hasCustomPrompt="1"/>
            <p:custDataLst>
              <p:tags r:id="rId11"/>
            </p:custDataLst>
          </p:nvPr>
        </p:nvSpPr>
        <p:spPr>
          <a:xfrm>
            <a:off x="6858000" y="3048000"/>
            <a:ext cx="914400" cy="914400"/>
          </a:xfrm>
          <a:custGeom>
            <a:avLst/>
            <a:gdLst>
              <a:gd name="sw" fmla="*/ 1 w 120"/>
              <a:gd name="sh" fmla="*/ 1 h 120"/>
              <a:gd name="mins" fmla="min sw sh"/>
              <a:gd name="dsw" fmla="+- 0 sw mins"/>
              <a:gd name="dsh" fmla="+- 0 sh mins"/>
              <a:gd name="p0x0" fmla="*/ 17 w 120"/>
              <a:gd name="p0y0" fmla="*/ 0 h 120"/>
              <a:gd name="p0x1" fmla="*/ 102 w 120"/>
              <a:gd name="p0y1" fmla="*/ 0 h 120"/>
              <a:gd name="p0x2" fmla="*/ 102 w 120"/>
              <a:gd name="p0y2" fmla="*/ 9 h 120"/>
              <a:gd name="p0x3" fmla="*/ 110 w 120"/>
              <a:gd name="p0y3" fmla="*/ 18 h 120"/>
              <a:gd name="p0x4" fmla="*/ 120 w 120"/>
              <a:gd name="p0y4" fmla="*/ 18 h 120"/>
              <a:gd name="p0x5" fmla="*/ 120 w 120"/>
              <a:gd name="p0y5" fmla="*/ 102 h 120"/>
              <a:gd name="p0x6" fmla="*/ 110 w 120"/>
              <a:gd name="p0y6" fmla="*/ 102 h 120"/>
              <a:gd name="p0x7" fmla="*/ 102 w 120"/>
              <a:gd name="p0y7" fmla="*/ 110 h 120"/>
              <a:gd name="p0x8" fmla="*/ 102 w 120"/>
              <a:gd name="p0y8" fmla="*/ 120 h 120"/>
              <a:gd name="p0x9" fmla="*/ 17 w 120"/>
              <a:gd name="p0y9" fmla="*/ 120 h 120"/>
              <a:gd name="p0x10" fmla="*/ 17 w 120"/>
              <a:gd name="p0y10" fmla="*/ 110 h 120"/>
              <a:gd name="p0x11" fmla="*/ 9 w 120"/>
              <a:gd name="p0y11" fmla="*/ 102 h 120"/>
              <a:gd name="p0x12" fmla="*/ 0 w 120"/>
              <a:gd name="p0y12" fmla="*/ 102 h 120"/>
              <a:gd name="p0x13" fmla="*/ 0 w 120"/>
              <a:gd name="p0y13" fmla="*/ 18 h 120"/>
              <a:gd name="p0x14" fmla="*/ 9 w 120"/>
              <a:gd name="p0y14" fmla="*/ 17 h 120"/>
              <a:gd name="p0x15" fmla="*/ 17 w 120"/>
              <a:gd name="p0y15" fmla="*/ 9 h 120"/>
              <a:gd name="p0x16" fmla="*/ 17 w 120"/>
              <a:gd name="p0y16" fmla="*/ 0 h 120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7042150" y="3276600"/>
            <a:ext cx="546100" cy="4572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858000" y="42164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6858000" y="4724400"/>
            <a:ext cx="20574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装饰  0"/>
          <p:cNvSpPr>
            <a:spLocks noGrp="1"/>
          </p:cNvSpPr>
          <p:nvPr>
            <p:ph type="body" idx="16398" hasCustomPrompt="1"/>
            <p:custDataLst>
              <p:tags r:id="rId15"/>
            </p:custDataLst>
          </p:nvPr>
        </p:nvSpPr>
        <p:spPr>
          <a:xfrm>
            <a:off x="9525000" y="3048000"/>
            <a:ext cx="914400" cy="914400"/>
          </a:xfrm>
          <a:custGeom>
            <a:avLst/>
            <a:gdLst>
              <a:gd name="sw" fmla="*/ 1 w 120"/>
              <a:gd name="sh" fmla="*/ 1 h 120"/>
              <a:gd name="mins" fmla="min sw sh"/>
              <a:gd name="dsw" fmla="+- 0 sw mins"/>
              <a:gd name="dsh" fmla="+- 0 sh mins"/>
              <a:gd name="p0x0" fmla="*/ 17 w 120"/>
              <a:gd name="p0y0" fmla="*/ 0 h 120"/>
              <a:gd name="p0x1" fmla="*/ 102 w 120"/>
              <a:gd name="p0y1" fmla="*/ 0 h 120"/>
              <a:gd name="p0x2" fmla="*/ 102 w 120"/>
              <a:gd name="p0y2" fmla="*/ 9 h 120"/>
              <a:gd name="p0x3" fmla="*/ 110 w 120"/>
              <a:gd name="p0y3" fmla="*/ 18 h 120"/>
              <a:gd name="p0x4" fmla="*/ 120 w 120"/>
              <a:gd name="p0y4" fmla="*/ 18 h 120"/>
              <a:gd name="p0x5" fmla="*/ 120 w 120"/>
              <a:gd name="p0y5" fmla="*/ 102 h 120"/>
              <a:gd name="p0x6" fmla="*/ 110 w 120"/>
              <a:gd name="p0y6" fmla="*/ 102 h 120"/>
              <a:gd name="p0x7" fmla="*/ 102 w 120"/>
              <a:gd name="p0y7" fmla="*/ 110 h 120"/>
              <a:gd name="p0x8" fmla="*/ 102 w 120"/>
              <a:gd name="p0y8" fmla="*/ 120 h 120"/>
              <a:gd name="p0x9" fmla="*/ 17 w 120"/>
              <a:gd name="p0y9" fmla="*/ 120 h 120"/>
              <a:gd name="p0x10" fmla="*/ 17 w 120"/>
              <a:gd name="p0y10" fmla="*/ 110 h 120"/>
              <a:gd name="p0x11" fmla="*/ 9 w 120"/>
              <a:gd name="p0y11" fmla="*/ 102 h 120"/>
              <a:gd name="p0x12" fmla="*/ 0 w 120"/>
              <a:gd name="p0y12" fmla="*/ 102 h 120"/>
              <a:gd name="p0x13" fmla="*/ 0 w 120"/>
              <a:gd name="p0y13" fmla="*/ 18 h 120"/>
              <a:gd name="p0x14" fmla="*/ 9 w 120"/>
              <a:gd name="p0y14" fmla="*/ 17 h 120"/>
              <a:gd name="p0x15" fmla="*/ 17 w 120"/>
              <a:gd name="p0y15" fmla="*/ 9 h 120"/>
              <a:gd name="p0x16" fmla="*/ 17 w 120"/>
              <a:gd name="p0y16" fmla="*/ 0 h 120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9709150" y="3276600"/>
            <a:ext cx="546100" cy="4572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2" hasCustomPrompt="1"/>
            <p:custDataLst>
              <p:tags r:id="rId17"/>
            </p:custDataLst>
          </p:nvPr>
        </p:nvSpPr>
        <p:spPr>
          <a:xfrm>
            <a:off x="9525000" y="42164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525000" y="4724400"/>
            <a:ext cx="20574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3_2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0 h 2641600"/>
              <a:gd name="connisteX1" fmla="*/ 10972800 w 10972800"/>
              <a:gd name="connsiteY1" fmla="*/ 0 h 2641600"/>
              <a:gd name="connisteX2" fmla="*/ 10972800 w 10972800"/>
              <a:gd name="connsiteY2" fmla="*/ 2641600 h 2641600"/>
              <a:gd name="connisteX3" fmla="*/ 0 w 10972800"/>
              <a:gd name="connsiteY3" fmla="*/ 2641600 h 2641600"/>
              <a:gd name="connisteX4" fmla="*/ 0 w 10972800"/>
              <a:gd name="connsiteY4" fmla="*/ 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641600">
                <a:moveTo>
                  <a:pt x="0" y="0"/>
                </a:moveTo>
                <a:lnTo>
                  <a:pt x="10972800" y="0"/>
                </a:lnTo>
                <a:lnTo>
                  <a:pt x="10972800" y="2641600"/>
                </a:lnTo>
                <a:lnTo>
                  <a:pt x="0" y="26416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4648200" y="38608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4648200" y="4419600"/>
            <a:ext cx="1905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7162800" y="38608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7162800" y="4419600"/>
            <a:ext cx="1905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9677400" y="38608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9677400" y="4419600"/>
            <a:ext cx="1905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3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21336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609600" y="2692400"/>
            <a:ext cx="3454400" cy="2946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7dx" fmla="*/ dsw 0 1"/>
              <a:gd name="p0a7dy" fmla="*/ dsh 304 1"/>
              <a:gd name="p0a6dx" fmla="*/ dsw 360 1"/>
              <a:gd name="p0a6dy" fmla="*/ dsh 0 1"/>
              <a:gd name="p0a5dx" fmla="*/ dsw 0 1"/>
              <a:gd name="p0a5dy" fmla="*/ dsh 0 1"/>
              <a:gd name="p0a8dx" fmla="*/ dsw 360 1"/>
              <a:gd name="p0a8dy" fmla="*/ dsh 304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35560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368800" y="21336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3" hasCustomPrompt="1"/>
            <p:custDataLst>
              <p:tags r:id="rId10"/>
            </p:custDataLst>
          </p:nvPr>
        </p:nvSpPr>
        <p:spPr>
          <a:xfrm>
            <a:off x="4368800" y="2692400"/>
            <a:ext cx="3454400" cy="2946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7dx" fmla="*/ dsw 0 1"/>
              <a:gd name="p0a7dy" fmla="*/ dsh 304 1"/>
              <a:gd name="p0a6dx" fmla="*/ dsw 360 1"/>
              <a:gd name="p0a6dy" fmla="*/ dsh 0 1"/>
              <a:gd name="p0a5dx" fmla="*/ dsw 0 1"/>
              <a:gd name="p0a5dy" fmla="*/ dsh 0 1"/>
              <a:gd name="p0a8dx" fmla="*/ dsw 360 1"/>
              <a:gd name="p0a8dy" fmla="*/ dsh 304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73600" y="35560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8128000" y="21336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装饰  8"/>
          <p:cNvSpPr>
            <a:spLocks noGrp="1"/>
          </p:cNvSpPr>
          <p:nvPr>
            <p:ph type="body" idx="16394" hasCustomPrompt="1"/>
            <p:custDataLst>
              <p:tags r:id="rId13"/>
            </p:custDataLst>
          </p:nvPr>
        </p:nvSpPr>
        <p:spPr>
          <a:xfrm>
            <a:off x="8128000" y="2692400"/>
            <a:ext cx="3454400" cy="2946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7dx" fmla="*/ dsw 0 1"/>
              <a:gd name="p0a7dy" fmla="*/ dsh 304 1"/>
              <a:gd name="p0a6dx" fmla="*/ dsw 360 1"/>
              <a:gd name="p0a6dy" fmla="*/ dsh 0 1"/>
              <a:gd name="p0a5dx" fmla="*/ dsw 0 1"/>
              <a:gd name="p0a5dy" fmla="*/ dsh 0 1"/>
              <a:gd name="p0a8dx" fmla="*/ dsw 360 1"/>
              <a:gd name="p0a8dy" fmla="*/ dsh 304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432800" y="35560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2184400"/>
          </a:xfrm>
          <a:custGeom>
            <a:avLst/>
            <a:gdLst>
              <a:gd name="connisteX0" fmla="*/ 0 w 10972800"/>
              <a:gd name="connsiteY0" fmla="*/ 0 h 2184400"/>
              <a:gd name="connisteX1" fmla="*/ 10972800 w 10972800"/>
              <a:gd name="connsiteY1" fmla="*/ 0 h 2184400"/>
              <a:gd name="connisteX2" fmla="*/ 10972800 w 10972800"/>
              <a:gd name="connsiteY2" fmla="*/ 2184400 h 2184400"/>
              <a:gd name="connisteX3" fmla="*/ 0 w 10972800"/>
              <a:gd name="connsiteY3" fmla="*/ 2184400 h 2184400"/>
              <a:gd name="connisteX4" fmla="*/ 0 w 10972800"/>
              <a:gd name="connsiteY4" fmla="*/ 0 h 218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184400">
                <a:moveTo>
                  <a:pt x="0" y="0"/>
                </a:moveTo>
                <a:lnTo>
                  <a:pt x="10972800" y="0"/>
                </a:lnTo>
                <a:lnTo>
                  <a:pt x="10972800" y="2184400"/>
                </a:lnTo>
                <a:lnTo>
                  <a:pt x="0" y="218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9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20447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603500"/>
            <a:ext cx="7823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559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5118100"/>
            <a:ext cx="7823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655487" y="0"/>
            <a:ext cx="10536513" cy="6858000"/>
          </a:xfrm>
          <a:prstGeom prst="rect">
            <a:avLst/>
          </a:prstGeom>
        </p:spPr>
      </p:pic>
      <p:pic>
        <p:nvPicPr>
          <p:cNvPr id="2" name="图片 1" descr="Frame 117128004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667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3312795" y="3429635"/>
            <a:ext cx="7520305" cy="1840865"/>
          </a:xfrm>
          <a:noFill/>
        </p:spPr>
        <p:txBody>
          <a:bodyPr lIns="0" tIns="0" rIns="0" bIns="0" anchor="t">
            <a:normAutofit/>
          </a:bodyPr>
          <a:lstStyle>
            <a:lvl1pPr algn="r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>
                <a:latin typeface="汉仪中宋简" panose="02010600000101010101" charset="-122"/>
                <a:ea typeface="汉仪中宋简" panose="02010600000101010101" charset="-122"/>
              </a:rPr>
              <a:t>章节页的标题内容标题</a:t>
            </a:r>
            <a:endParaRPr lang="zh-CN" altLang="en-US" smtClean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8568055" y="1193165"/>
            <a:ext cx="2239645" cy="2236470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10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CONTENTS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目录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3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4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5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封面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2" name="图片 1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7"/>
            </p:custDataLst>
          </p:nvPr>
        </p:nvSpPr>
        <p:spPr>
          <a:xfrm>
            <a:off x="1015999" y="5143500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035000" y="1310637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1016000" y="2294890"/>
            <a:ext cx="6667500" cy="2695575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 eaLnBrk="1" fontAlgn="auto" latinLnBrk="0" hangingPunct="1">
              <a:lnSpc>
                <a:spcPct val="105000"/>
              </a:lnSpc>
              <a:buNone/>
              <a:defRPr sz="6000" b="0" u="none" strike="noStrike" kern="1200" cap="none" spc="0" normalizeH="0">
                <a:solidFill>
                  <a:schemeClr val="tx1"/>
                </a:solidFill>
                <a:uFillTx/>
                <a:latin typeface="汉仪中宋简" panose="02010600000101010101" charset="-122"/>
                <a:ea typeface="+mj-ea"/>
                <a:cs typeface="+mj-ea"/>
              </a:defRPr>
            </a:lvl1pPr>
          </a:lstStyle>
          <a:p>
            <a:r>
              <a:rPr lang="zh-CN" altLang="en-US" smtClean="0">
                <a:ea typeface="汉仪中宋简" panose="02010600000101010101" charset="-122"/>
              </a:rPr>
              <a:t>中国风教育主题
总结汇报</a:t>
            </a:r>
            <a:endParaRPr lang="zh-CN" altLang="en-US" smtClean="0">
              <a:ea typeface="汉仪中宋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1016000" y="5321300"/>
            <a:ext cx="66675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BY WPS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5" hasCustomPrompt="1"/>
            <p:custDataLst>
              <p:tags r:id="rId13"/>
            </p:custDataLst>
          </p:nvPr>
        </p:nvSpPr>
        <p:spPr>
          <a:xfrm>
            <a:off x="1016000" y="1786890"/>
            <a:ext cx="66675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20XX YEAR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655487" y="0"/>
            <a:ext cx="10536513" cy="6858000"/>
          </a:xfrm>
          <a:prstGeom prst="rect">
            <a:avLst/>
          </a:prstGeom>
        </p:spPr>
      </p:pic>
      <p:pic>
        <p:nvPicPr>
          <p:cNvPr id="2" name="图片 1" descr="Frame 117128004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667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3312795" y="3429635"/>
            <a:ext cx="7520305" cy="1840865"/>
          </a:xfrm>
          <a:noFill/>
        </p:spPr>
        <p:txBody>
          <a:bodyPr lIns="0" tIns="0" rIns="0" bIns="0" anchor="t">
            <a:normAutofit/>
          </a:bodyPr>
          <a:lstStyle>
            <a:lvl1pPr algn="r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/>
              <a:t>章节页的标题内容标题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8568055" y="1193165"/>
            <a:ext cx="2239645" cy="2236470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10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7" name="图片 6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4121146" y="4340864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9"/>
            </p:custDataLst>
          </p:nvPr>
        </p:nvSpPr>
        <p:spPr>
          <a:xfrm>
            <a:off x="4254450" y="4692646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1689098" y="2158999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1631948" y="2682874"/>
            <a:ext cx="5638803" cy="1015999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60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win10/AppData/Local/Temp/figmazip/slide_8a82086837fba604\datas\氛围图-12013&amp;70708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6" name="图片 5" descr="C:/Users/win10/AppData/Local/Temp/figmazip/slide_8a82086837fba604\datas\装饰-12013&amp;70710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0" y="0"/>
            <a:ext cx="1714500" cy="2234565"/>
          </a:xfrm>
          <a:prstGeom prst="rect">
            <a:avLst/>
          </a:prstGeom>
        </p:spPr>
      </p:pic>
      <p:pic>
        <p:nvPicPr>
          <p:cNvPr id="7" name="图片 6" descr="C:/Users/win10/AppData/Local/Temp/figmazip/slide_8a82086837fba604\datas\装饰-12013&amp;70712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tretch>
            <a:fillRect/>
          </a:stretch>
        </p:blipFill>
        <p:spPr>
          <a:xfrm>
            <a:off x="9473565" y="2587625"/>
            <a:ext cx="2717165" cy="426974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225497" y="5251454"/>
            <a:ext cx="419100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13"/>
            </p:custDataLst>
          </p:nvPr>
        </p:nvSpPr>
        <p:spPr>
          <a:xfrm>
            <a:off x="1022354" y="3517898"/>
            <a:ext cx="825502" cy="1524003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83000"/>
              </a:lnSpc>
              <a:buNone/>
              <a:defRPr sz="6000" b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2" Type="http://schemas.openxmlformats.org/officeDocument/2006/relationships/theme" Target="../theme/theme2.xml"/><Relationship Id="rId31" Type="http://schemas.openxmlformats.org/officeDocument/2006/relationships/tags" Target="../tags/tag207.xml"/><Relationship Id="rId30" Type="http://schemas.openxmlformats.org/officeDocument/2006/relationships/tags" Target="../tags/tag206.xml"/><Relationship Id="rId3" Type="http://schemas.openxmlformats.org/officeDocument/2006/relationships/slideLayout" Target="../slideLayouts/slideLayout13.xml"/><Relationship Id="rId29" Type="http://schemas.openxmlformats.org/officeDocument/2006/relationships/tags" Target="../tags/tag205.xml"/><Relationship Id="rId28" Type="http://schemas.openxmlformats.org/officeDocument/2006/relationships/tags" Target="../tags/tag204.xml"/><Relationship Id="rId27" Type="http://schemas.openxmlformats.org/officeDocument/2006/relationships/tags" Target="../tags/tag203.xml"/><Relationship Id="rId26" Type="http://schemas.openxmlformats.org/officeDocument/2006/relationships/tags" Target="../tags/tag202.xml"/><Relationship Id="rId25" Type="http://schemas.openxmlformats.org/officeDocument/2006/relationships/tags" Target="../tags/tag201.xml"/><Relationship Id="rId24" Type="http://schemas.openxmlformats.org/officeDocument/2006/relationships/image" Target="../media/image7.png"/><Relationship Id="rId23" Type="http://schemas.openxmlformats.org/officeDocument/2006/relationships/tags" Target="../tags/tag200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@png2x_装饰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921000" y="1397000"/>
            <a:ext cx="9271000" cy="5461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中宋简" panose="02010600000101010101" charset="-122"/>
                <a:ea typeface="汉仪中宋简" panose="02010600000101010101" charset="-122"/>
              </a:rPr>
              <a:t>单击此处编辑母版标题样式</a:t>
            </a:r>
            <a:endParaRPr lang="zh-CN" altLang="en-US" dirty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书宋二简" panose="02010600000101010101" charset="-122"/>
                <a:ea typeface="汉仪书宋二简" panose="02010600000101010101" charset="-122"/>
              </a:rPr>
              <a:t>单击此处编辑母版文本样式</a:t>
            </a:r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KSO_TEMPLATE" hidden="1"/>
          <p:cNvSpPr/>
          <p:nvPr userDrawn="1">
            <p:custDataLst>
              <p:tags r:id="rId3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211.xml"/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" Type="http://schemas.openxmlformats.org/officeDocument/2006/relationships/tags" Target="../tags/tag208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79.xml"/><Relationship Id="rId8" Type="http://schemas.openxmlformats.org/officeDocument/2006/relationships/tags" Target="../tags/tag278.xml"/><Relationship Id="rId7" Type="http://schemas.openxmlformats.org/officeDocument/2006/relationships/tags" Target="../tags/tag277.xml"/><Relationship Id="rId6" Type="http://schemas.openxmlformats.org/officeDocument/2006/relationships/tags" Target="../tags/tag276.xml"/><Relationship Id="rId5" Type="http://schemas.openxmlformats.org/officeDocument/2006/relationships/tags" Target="../tags/tag275.xml"/><Relationship Id="rId4" Type="http://schemas.openxmlformats.org/officeDocument/2006/relationships/tags" Target="../tags/tag274.xml"/><Relationship Id="rId3" Type="http://schemas.openxmlformats.org/officeDocument/2006/relationships/image" Target="../media/image12.jpeg"/><Relationship Id="rId2" Type="http://schemas.openxmlformats.org/officeDocument/2006/relationships/tags" Target="../tags/tag273.xml"/><Relationship Id="rId17" Type="http://schemas.openxmlformats.org/officeDocument/2006/relationships/slideLayout" Target="../slideLayouts/slideLayout13.xml"/><Relationship Id="rId16" Type="http://schemas.openxmlformats.org/officeDocument/2006/relationships/tags" Target="../tags/tag286.xml"/><Relationship Id="rId15" Type="http://schemas.openxmlformats.org/officeDocument/2006/relationships/tags" Target="../tags/tag285.xml"/><Relationship Id="rId14" Type="http://schemas.openxmlformats.org/officeDocument/2006/relationships/tags" Target="../tags/tag284.xml"/><Relationship Id="rId13" Type="http://schemas.openxmlformats.org/officeDocument/2006/relationships/tags" Target="../tags/tag283.xml"/><Relationship Id="rId12" Type="http://schemas.openxmlformats.org/officeDocument/2006/relationships/tags" Target="../tags/tag282.xml"/><Relationship Id="rId11" Type="http://schemas.openxmlformats.org/officeDocument/2006/relationships/tags" Target="../tags/tag281.xml"/><Relationship Id="rId10" Type="http://schemas.openxmlformats.org/officeDocument/2006/relationships/tags" Target="../tags/tag280.xml"/><Relationship Id="rId1" Type="http://schemas.openxmlformats.org/officeDocument/2006/relationships/tags" Target="../tags/tag27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95.xml"/><Relationship Id="rId8" Type="http://schemas.openxmlformats.org/officeDocument/2006/relationships/tags" Target="../tags/tag294.xml"/><Relationship Id="rId7" Type="http://schemas.openxmlformats.org/officeDocument/2006/relationships/tags" Target="../tags/tag293.xml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2" Type="http://schemas.openxmlformats.org/officeDocument/2006/relationships/slideLayout" Target="../slideLayouts/slideLayout12.xml"/><Relationship Id="rId11" Type="http://schemas.openxmlformats.org/officeDocument/2006/relationships/tags" Target="../tags/tag297.xml"/><Relationship Id="rId10" Type="http://schemas.openxmlformats.org/officeDocument/2006/relationships/tags" Target="../tags/tag296.xml"/><Relationship Id="rId1" Type="http://schemas.openxmlformats.org/officeDocument/2006/relationships/tags" Target="../tags/tag28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300.xml"/><Relationship Id="rId2" Type="http://schemas.openxmlformats.org/officeDocument/2006/relationships/tags" Target="../tags/tag299.xml"/><Relationship Id="rId1" Type="http://schemas.openxmlformats.org/officeDocument/2006/relationships/tags" Target="../tags/tag29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20.xml"/><Relationship Id="rId8" Type="http://schemas.openxmlformats.org/officeDocument/2006/relationships/tags" Target="../tags/tag219.xml"/><Relationship Id="rId7" Type="http://schemas.openxmlformats.org/officeDocument/2006/relationships/tags" Target="../tags/tag218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3" Type="http://schemas.openxmlformats.org/officeDocument/2006/relationships/slideLayout" Target="../slideLayouts/slideLayout19.xml"/><Relationship Id="rId12" Type="http://schemas.openxmlformats.org/officeDocument/2006/relationships/tags" Target="../tags/tag223.xml"/><Relationship Id="rId11" Type="http://schemas.openxmlformats.org/officeDocument/2006/relationships/tags" Target="../tags/tag222.xml"/><Relationship Id="rId10" Type="http://schemas.openxmlformats.org/officeDocument/2006/relationships/tags" Target="../tags/tag221.xml"/><Relationship Id="rId1" Type="http://schemas.openxmlformats.org/officeDocument/2006/relationships/tags" Target="../tags/tag21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tags" Target="../tags/tag22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233.xml"/><Relationship Id="rId7" Type="http://schemas.openxmlformats.org/officeDocument/2006/relationships/tags" Target="../tags/tag232.xml"/><Relationship Id="rId6" Type="http://schemas.openxmlformats.org/officeDocument/2006/relationships/tags" Target="../tags/tag231.xml"/><Relationship Id="rId5" Type="http://schemas.openxmlformats.org/officeDocument/2006/relationships/tags" Target="../tags/tag230.xml"/><Relationship Id="rId4" Type="http://schemas.openxmlformats.org/officeDocument/2006/relationships/image" Target="../media/image8.jpeg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236.xml"/><Relationship Id="rId11" Type="http://schemas.openxmlformats.org/officeDocument/2006/relationships/tags" Target="../tags/tag235.xml"/><Relationship Id="rId10" Type="http://schemas.openxmlformats.org/officeDocument/2006/relationships/tags" Target="../tags/tag234.xml"/><Relationship Id="rId1" Type="http://schemas.openxmlformats.org/officeDocument/2006/relationships/tags" Target="../tags/tag22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44.xml"/><Relationship Id="rId8" Type="http://schemas.openxmlformats.org/officeDocument/2006/relationships/tags" Target="../tags/tag243.xml"/><Relationship Id="rId7" Type="http://schemas.openxmlformats.org/officeDocument/2006/relationships/tags" Target="../tags/tag242.xml"/><Relationship Id="rId6" Type="http://schemas.openxmlformats.org/officeDocument/2006/relationships/tags" Target="../tags/tag241.xml"/><Relationship Id="rId5" Type="http://schemas.openxmlformats.org/officeDocument/2006/relationships/tags" Target="../tags/tag240.xml"/><Relationship Id="rId4" Type="http://schemas.openxmlformats.org/officeDocument/2006/relationships/tags" Target="../tags/tag239.xml"/><Relationship Id="rId3" Type="http://schemas.openxmlformats.org/officeDocument/2006/relationships/image" Target="../media/image10.png"/><Relationship Id="rId2" Type="http://schemas.openxmlformats.org/officeDocument/2006/relationships/tags" Target="../tags/tag238.xml"/><Relationship Id="rId11" Type="http://schemas.openxmlformats.org/officeDocument/2006/relationships/slideLayout" Target="../slideLayouts/slideLayout16.xml"/><Relationship Id="rId10" Type="http://schemas.openxmlformats.org/officeDocument/2006/relationships/tags" Target="../tags/tag245.xml"/><Relationship Id="rId1" Type="http://schemas.openxmlformats.org/officeDocument/2006/relationships/tags" Target="../tags/tag23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" Type="http://schemas.openxmlformats.org/officeDocument/2006/relationships/tags" Target="../tags/tag24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57.xml"/><Relationship Id="rId8" Type="http://schemas.openxmlformats.org/officeDocument/2006/relationships/tags" Target="../tags/tag256.xml"/><Relationship Id="rId7" Type="http://schemas.openxmlformats.org/officeDocument/2006/relationships/tags" Target="../tags/tag255.xml"/><Relationship Id="rId6" Type="http://schemas.openxmlformats.org/officeDocument/2006/relationships/tags" Target="../tags/tag254.xml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2" Type="http://schemas.openxmlformats.org/officeDocument/2006/relationships/slideLayout" Target="../slideLayouts/slideLayout15.xml"/><Relationship Id="rId11" Type="http://schemas.openxmlformats.org/officeDocument/2006/relationships/tags" Target="../tags/tag259.xml"/><Relationship Id="rId10" Type="http://schemas.openxmlformats.org/officeDocument/2006/relationships/tags" Target="../tags/tag258.xml"/><Relationship Id="rId1" Type="http://schemas.openxmlformats.org/officeDocument/2006/relationships/tags" Target="../tags/tag24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67.xml"/><Relationship Id="rId8" Type="http://schemas.openxmlformats.org/officeDocument/2006/relationships/tags" Target="../tags/tag266.xml"/><Relationship Id="rId7" Type="http://schemas.openxmlformats.org/officeDocument/2006/relationships/tags" Target="../tags/tag265.xml"/><Relationship Id="rId6" Type="http://schemas.openxmlformats.org/officeDocument/2006/relationships/tags" Target="../tags/tag264.xml"/><Relationship Id="rId5" Type="http://schemas.openxmlformats.org/officeDocument/2006/relationships/tags" Target="../tags/tag263.xml"/><Relationship Id="rId4" Type="http://schemas.openxmlformats.org/officeDocument/2006/relationships/tags" Target="../tags/tag262.xml"/><Relationship Id="rId3" Type="http://schemas.openxmlformats.org/officeDocument/2006/relationships/image" Target="../media/image11.png"/><Relationship Id="rId2" Type="http://schemas.openxmlformats.org/officeDocument/2006/relationships/tags" Target="../tags/tag261.xml"/><Relationship Id="rId11" Type="http://schemas.openxmlformats.org/officeDocument/2006/relationships/slideLayout" Target="../slideLayouts/slideLayout14.xml"/><Relationship Id="rId10" Type="http://schemas.openxmlformats.org/officeDocument/2006/relationships/tags" Target="../tags/tag268.xml"/><Relationship Id="rId1" Type="http://schemas.openxmlformats.org/officeDocument/2006/relationships/tags" Target="../tags/tag26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" Type="http://schemas.openxmlformats.org/officeDocument/2006/relationships/tags" Target="../tags/tag2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br>
              <a:rPr lang="zh-CN" altLang="en-US" sz="4000">
                <a:ea typeface="汉仪中宋简" panose="02010600000101010101" charset="-122"/>
              </a:rPr>
            </a:br>
            <a:r>
              <a:rPr lang="zh-CN" altLang="en-US" sz="4000">
                <a:ea typeface="汉仪中宋简" panose="02010600000101010101" charset="-122"/>
              </a:rPr>
              <a:t>四人帮与法律虚无主义</a:t>
            </a:r>
            <a:endParaRPr lang="zh-CN" altLang="en-US" sz="4000">
              <a:ea typeface="汉仪中宋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>
            <a:normAutofit/>
          </a:bodyPr>
          <a:p>
            <a:pPr lvl="0"/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主讲</a:t>
            </a:r>
            <a:r>
              <a:rPr lang="en-US" altLang="zh-CN">
                <a:latin typeface="汉仪书宋二简" panose="02010600000101010101" charset="-122"/>
                <a:ea typeface="汉仪书宋二简" panose="02010600000101010101" charset="-122"/>
              </a:rPr>
              <a:t>人：吕铁贞</a:t>
            </a:r>
            <a:endParaRPr lang="en-US" altLang="zh-CN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5"/>
            <p:custDataLst>
              <p:tags r:id="rId3"/>
            </p:custDataLst>
          </p:nvPr>
        </p:nvSpPr>
        <p:spPr/>
        <p:txBody>
          <a:bodyPr/>
          <a:p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  <a:sym typeface="+mn-ea"/>
              </a:rPr>
              <a:t>第</a:t>
            </a:r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  <a:sym typeface="+mn-ea"/>
              </a:rPr>
              <a:t>十一讲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文革时期的历史背景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9" name="内容占位符 18" descr="5d8c06e5-9dc1-11f0-aaaa-42bac5dacda8"/>
          <p:cNvPicPr>
            <a:picLocks noChangeAspect="1"/>
          </p:cNvPicPr>
          <p:nvPr>
            <p:ph idx="16395"/>
            <p:custDataLst>
              <p:tags r:id="rId2"/>
            </p:custDataLst>
          </p:nvPr>
        </p:nvPicPr>
        <p:blipFill>
          <a:blip r:embed="rId3"/>
          <a:srcRect l="14734" r="6933"/>
          <a:stretch>
            <a:fillRect/>
          </a:stretch>
        </p:blipFill>
        <p:spPr>
          <a:xfrm>
            <a:off x="0" y="0"/>
            <a:ext cx="3581400" cy="6858000"/>
          </a:xfrm>
          <a:custGeom>
            <a:avLst/>
            <a:gdLst>
              <a:gd name="connisteX0" fmla="*/ 0 w 3581400"/>
              <a:gd name="connsiteY0" fmla="*/ 0 h 6858000"/>
              <a:gd name="connisteX1" fmla="*/ 3581400 w 3581400"/>
              <a:gd name="connsiteY1" fmla="*/ 0 h 6858000"/>
              <a:gd name="connisteX2" fmla="*/ 3581400 w 3581400"/>
              <a:gd name="connsiteY2" fmla="*/ 6858000 h 6858000"/>
              <a:gd name="connisteX3" fmla="*/ 0 w 3581400"/>
              <a:gd name="connsiteY3" fmla="*/ 6858000 h 6858000"/>
              <a:gd name="connisteX4" fmla="*/ 0 w 35814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581400" h="6858000">
                <a:moveTo>
                  <a:pt x="0" y="0"/>
                </a:moveTo>
                <a:lnTo>
                  <a:pt x="3581400" y="0"/>
                </a:lnTo>
                <a:lnTo>
                  <a:pt x="35814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6"/>
            <p:custDataLst>
              <p:tags r:id="rId6"/>
            </p:custDataLst>
          </p:nvPr>
        </p:nvSpPr>
        <p:spPr/>
        <p:txBody>
          <a:bodyPr>
            <a:normAutofit lnSpcReduction="20000"/>
          </a:bodyPr>
          <a:p>
            <a:r>
              <a:rPr lang="zh-CN" altLang="en-US" sz="2200">
                <a:latin typeface="汉仪书宋二简" panose="02010600000101010101" charset="-122"/>
                <a:ea typeface="汉仪书宋二简" panose="02010600000101010101" charset="-122"/>
              </a:rPr>
              <a:t>政治运动影响</a:t>
            </a:r>
            <a:endParaRPr lang="zh-CN" altLang="en-US" sz="220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7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反右派斗争扩大化后，阶级斗争被定为社会主要矛盾，否定法制建设的正确决策，为法律虚无主义提供土壤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装饰  6"/>
          <p:cNvSpPr>
            <a:spLocks noGrp="1"/>
          </p:cNvSpPr>
          <p:nvPr>
            <p:ph type="body" idx="16397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0"/>
            </p:custDataLst>
          </p:nvPr>
        </p:nvSpPr>
        <p:spPr/>
        <p:txBody>
          <a:bodyPr>
            <a:normAutofit lnSpcReduction="20000"/>
          </a:bodyPr>
          <a:p>
            <a:r>
              <a:rPr lang="zh-CN" altLang="en-US" sz="2200">
                <a:latin typeface="汉仪书宋二简" panose="02010600000101010101" charset="-122"/>
                <a:ea typeface="汉仪书宋二简" panose="02010600000101010101" charset="-122"/>
              </a:rPr>
              <a:t>人治思想盛行</a:t>
            </a:r>
            <a:endParaRPr lang="zh-CN" altLang="en-US" sz="220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建国初期存在魅力型统治特征，后期被四人帮利用搞个人崇拜，以政策治理取代法治，司法独立性丧失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装饰  0"/>
          <p:cNvSpPr>
            <a:spLocks noGrp="1"/>
          </p:cNvSpPr>
          <p:nvPr>
            <p:ph type="body" idx="16398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2"/>
            <p:custDataLst>
              <p:tags r:id="rId14"/>
            </p:custDataLst>
          </p:nvPr>
        </p:nvSpPr>
        <p:spPr/>
        <p:txBody>
          <a:bodyPr>
            <a:normAutofit fontScale="90000" lnSpcReduction="1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法律工具论危害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将法律单纯视为阶级斗争工具，夸大政治性抹杀科学性，为领袖个人意志凌驾法律提供理论依据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四人帮的法律虚无主义表现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否定法律体系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系统性破坏宪法核心条款，删除"公民在法律面前一律平等"等内容，建立以帮派利益为核心的潜规则体系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装饰  4"/>
          <p:cNvSpPr>
            <a:spLocks noGrp="1"/>
          </p:cNvSpPr>
          <p:nvPr>
            <p:ph type="body" idx="16393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冲击司法机关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煽动"砸烂公检法"，全国60%基层法院停摆，3.8万名司法人员遭迫害，司法专业性荡然无存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装饰  7"/>
          <p:cNvSpPr>
            <a:spLocks noGrp="1"/>
          </p:cNvSpPr>
          <p:nvPr>
            <p:ph type="body" idx="16394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宣扬极端理论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THE END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谢谢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CONTENTS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目录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装饰  3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案例选择的理由及案情描述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装饰  6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法律虚无主义概述及其发展过程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5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文革时期的法律虚无主义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>
          <a:xfrm>
            <a:off x="2599690" y="3429635"/>
            <a:ext cx="8233410" cy="1840865"/>
          </a:xfrm>
        </p:spPr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案例选择的理由及案情描述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案例选择的意义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7" name="图片占位符 16" descr="5ea4bd46-9dc1-11f0-8539-26f5c74f213c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l="13793" t="21070" b="28763"/>
          <a:stretch>
            <a:fillRect/>
          </a:stretch>
        </p:blipFill>
        <p:spPr>
          <a:xfrm>
            <a:off x="9042400" y="1524000"/>
            <a:ext cx="2540000" cy="22098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历史定位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四人帮案被誉为"世纪审判"，是新中国法制建设进程中的关键转折点，标志着司法制度恢复重建的开端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8" name="图片占位符 17" descr="5ea4bca3-9dc1-11f0-8539-26f5c74f213c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t="20054" b="17356"/>
          <a:stretch>
            <a:fillRect/>
          </a:stretch>
        </p:blipFill>
        <p:spPr>
          <a:xfrm>
            <a:off x="9042400" y="4038600"/>
            <a:ext cx="2540000" cy="22098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法治影响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该案实现了司法制度的历史性转折，为改革开放后社会主义民主与法制建设奠定了重要基础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四人帮案案情概述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default_3_img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32305" b="32305"/>
          <a:stretch>
            <a:fillRect/>
          </a:stretch>
        </p:blipFill>
        <p:spPr>
          <a:xfrm>
            <a:off x="609600" y="1524000"/>
            <a:ext cx="10972800" cy="2184400"/>
          </a:xfrm>
          <a:custGeom>
            <a:avLst/>
            <a:gdLst>
              <a:gd name="connisteX0" fmla="*/ 0 w 10972800"/>
              <a:gd name="connsiteY0" fmla="*/ 0 h 2184400"/>
              <a:gd name="connisteX1" fmla="*/ 10972800 w 10972800"/>
              <a:gd name="connsiteY1" fmla="*/ 0 h 2184400"/>
              <a:gd name="connisteX2" fmla="*/ 10972800 w 10972800"/>
              <a:gd name="connsiteY2" fmla="*/ 2184400 h 2184400"/>
              <a:gd name="connisteX3" fmla="*/ 0 w 10972800"/>
              <a:gd name="connsiteY3" fmla="*/ 2184400 h 2184400"/>
              <a:gd name="connisteX4" fmla="*/ 0 w 10972800"/>
              <a:gd name="connsiteY4" fmla="*/ 0 h 218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184400">
                <a:moveTo>
                  <a:pt x="0" y="0"/>
                </a:moveTo>
                <a:lnTo>
                  <a:pt x="10972800" y="0"/>
                </a:lnTo>
                <a:lnTo>
                  <a:pt x="10972800" y="2184400"/>
                </a:lnTo>
                <a:lnTo>
                  <a:pt x="0" y="2184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犯罪行为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四人帮通过私立帮法、乱捕乱押、酷刑镇压等手段，迫害干部群众数万人，非法查抄财物数百万元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审判进程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1980年11月至1981年1月，最高人民法院特别法庭开庭33次，审查证据873件，对10名主犯进行公开审判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判决结果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江青、张春桥被判处死刑缓期二年执行，王洪文无期徒刑，姚文元等其余罪犯分获十六至二十年有期徒刑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>
          <a:xfrm>
            <a:off x="1535430" y="3429635"/>
            <a:ext cx="9297670" cy="1840865"/>
          </a:xfrm>
        </p:spPr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法律虚无主义概述及其发展过程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法律虚无主义的内涵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概念定义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92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法律虚无主义否定法律与社会合理性的关联，认为无需法律亦可维护社会秩序，本质上体现对法律的忽视与蔑视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思想对比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3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与法律万能主义形成对立，后者认为法律可规范一切社会生活，而法律虚无主义则完全否定法律的规范价值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本质特征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装饰  8"/>
          <p:cNvSpPr>
            <a:spLocks noGrp="1"/>
          </p:cNvSpPr>
          <p:nvPr>
            <p:ph type="body" idx="16394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源于拉丁语"nihil"（意为"什么都没有"），否定人权、公平、自由等基本价值，抵触民主与科学精神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法律虚无主义的历史演进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default_4_img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28601" b="28601"/>
          <a:stretch>
            <a:fillRect/>
          </a:stretch>
        </p:blipFill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0 h 2641600"/>
              <a:gd name="connisteX1" fmla="*/ 10972800 w 10972800"/>
              <a:gd name="connsiteY1" fmla="*/ 0 h 2641600"/>
              <a:gd name="connisteX2" fmla="*/ 10972800 w 10972800"/>
              <a:gd name="connsiteY2" fmla="*/ 2641600 h 2641600"/>
              <a:gd name="connisteX3" fmla="*/ 0 w 10972800"/>
              <a:gd name="connsiteY3" fmla="*/ 2641600 h 2641600"/>
              <a:gd name="connisteX4" fmla="*/ 0 w 10972800"/>
              <a:gd name="connsiteY4" fmla="*/ 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2641600">
                <a:moveTo>
                  <a:pt x="0" y="0"/>
                </a:moveTo>
                <a:lnTo>
                  <a:pt x="10972800" y="0"/>
                </a:lnTo>
                <a:lnTo>
                  <a:pt x="10972800" y="2641600"/>
                </a:lnTo>
                <a:lnTo>
                  <a:pt x="0" y="2641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 fontScale="8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起源与早期发展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起源于奴隶社会末期，君主专制主义者为推行独裁统治而否定法的价值，18世纪遭资产阶级启蒙思想家抨击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 sz="1900">
                <a:latin typeface="汉仪书宋二简" panose="02010600000101010101" charset="-122"/>
                <a:ea typeface="汉仪书宋二简" panose="02010600000101010101" charset="-122"/>
              </a:rPr>
              <a:t>近现代演变</a:t>
            </a:r>
            <a:endParaRPr lang="zh-CN" altLang="en-US" sz="190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20世纪呈现两种形态：一是法西斯主义的强权统治，二是极左思潮对社会主义法制的否定，均违背马克思主义法律观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/>
          <a:p>
            <a:r>
              <a:rPr lang="zh-CN" altLang="en-US" sz="1900">
                <a:latin typeface="汉仪书宋二简" panose="02010600000101010101" charset="-122"/>
                <a:ea typeface="汉仪书宋二简" panose="02010600000101010101" charset="-122"/>
              </a:rPr>
              <a:t>中国特殊表现</a:t>
            </a:r>
            <a:endParaRPr lang="zh-CN" altLang="en-US" sz="190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我国法律虚无主义可追溯至老庄虚无主义和儒家伦理政治，建国后在极左运动中抬头，文革时期达到顶峰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文革时期的法律虚无主义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0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10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1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1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4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</p:tagLst>
</file>

<file path=ppt/tags/tag11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</p:tagLst>
</file>

<file path=ppt/tags/tag116.xml><?xml version="1.0" encoding="utf-8"?>
<p:tagLst xmlns:p="http://schemas.openxmlformats.org/presentationml/2006/main">
  <p:tag name="KSO_WM_BEAUTIFY_FLAG" val="#wm#"/>
  <p:tag name="KSO_WM_UNIT_INDEX" val="1"/>
  <p:tag name="KSO_WM_UNIT_SUBTYPE" val="b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</p:tagLst>
</file>

<file path=ppt/tags/tag117.xml><?xml version="1.0" encoding="utf-8"?>
<p:tagLst xmlns:p="http://schemas.openxmlformats.org/presentationml/2006/main">
  <p:tag name="KSO_WM_BEAUTIFY_FLAG" val="#wm#"/>
  <p:tag name="KSO_WM_UNIT_INDEX" val="2"/>
  <p:tag name="KSO_WM_UNIT_SUBTYPE" val="c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2"/>
  <p:tag name="KSO_WM_UNIT_LAYERLEVEL" val="1"/>
  <p:tag name="KSO_WM_TAG_VERSION" val="3.0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2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129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99f05c926901edc13d3cd49ed721610ebff281c"/>
  <p:tag name="KSO_WM_NEWLAYOUT_GROUP_ID" val="layout_10004"/>
  <p:tag name="KSO_WM_NEWLAYOUT_ID" val="slide_5590a1d109e7c98d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70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171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73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17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175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3.0"/>
</p:tagLst>
</file>

<file path=ppt/tags/tag176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3.0"/>
</p:tagLst>
</file>

<file path=ppt/tags/tag177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3.0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179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3.0"/>
</p:tagLst>
</file>

<file path=ppt/tags/tag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18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a*1"/>
  <p:tag name="KSO_WM_UNIT_LAYERLEVEL" val="1"/>
  <p:tag name="KSO_WM_TAG_VERSION" val="3.0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186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b*1"/>
  <p:tag name="KSO_WM_UNIT_LAYERLEVEL" val="1"/>
  <p:tag name="KSO_WM_TAG_VERSION" val="3.0"/>
</p:tagLst>
</file>

<file path=ppt/tags/tag187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3d2c555c2e77163a8e682d53465a5e6c42e217a6"/>
  <p:tag name="KSO_WM_NEWLAYOUT_ID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a*1"/>
  <p:tag name="KSO_WM_UNIT_LAYERLEVEL" val="1"/>
  <p:tag name="KSO_WM_TAG_VERSION" val="3.0"/>
</p:tagLst>
</file>

<file path=ppt/tags/tag188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1"/>
  <p:tag name="KSO_WM_UNIT_LAYERLEVEL" val="1_1_1"/>
  <p:tag name="KSO_WM_TAG_VERSION" val="3.0"/>
</p:tagLst>
</file>

<file path=ppt/tags/tag189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1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2"/>
  <p:tag name="KSO_WM_UNIT_LAYERLEVEL" val="1_1_1"/>
  <p:tag name="KSO_WM_TAG_VERSION" val="3.0"/>
</p:tagLst>
</file>

<file path=ppt/tags/tag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0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1_1"/>
  <p:tag name="KSO_WM_UNIT_LAYERLEVEL" val="1_1_1"/>
  <p:tag name="KSO_WM_TAG_VERSION" val="3.0"/>
</p:tagLst>
</file>

<file path=ppt/tags/tag191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1"/>
  <p:tag name="KSO_WM_UNIT_LAYERLEVEL" val="1_1_1"/>
  <p:tag name="KSO_WM_TAG_VERSION" val="3.0"/>
</p:tagLst>
</file>

<file path=ppt/tags/tag192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2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2"/>
  <p:tag name="KSO_WM_UNIT_LAYERLEVEL" val="1_1_1"/>
  <p:tag name="KSO_WM_TAG_VERSION" val="3.0"/>
</p:tagLst>
</file>

<file path=ppt/tags/tag193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2_1"/>
  <p:tag name="KSO_WM_UNIT_LAYERLEVEL" val="1_1_1"/>
  <p:tag name="KSO_WM_TAG_VERSION" val="3.0"/>
</p:tagLst>
</file>

<file path=ppt/tags/tag194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1"/>
  <p:tag name="KSO_WM_UNIT_LAYERLEVEL" val="1_1_1"/>
  <p:tag name="KSO_WM_TAG_VERSION" val="3.0"/>
</p:tagLst>
</file>

<file path=ppt/tags/tag195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3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2"/>
  <p:tag name="KSO_WM_UNIT_LAYERLEVEL" val="1_1_1"/>
  <p:tag name="KSO_WM_TAG_VERSION" val="3.0"/>
</p:tagLst>
</file>

<file path=ppt/tags/tag196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3_1"/>
  <p:tag name="KSO_WM_UNIT_LAYERLEVEL" val="1_1_1"/>
  <p:tag name="KSO_WM_TAG_VERSION" val="3.0"/>
</p:tagLst>
</file>

<file path=ppt/tags/tag197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1"/>
  <p:tag name="KSO_WM_UNIT_LAYERLEVEL" val="1_1_1"/>
  <p:tag name="KSO_WM_TAG_VERSION" val="3.0"/>
</p:tagLst>
</file>

<file path=ppt/tags/tag198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4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2"/>
  <p:tag name="KSO_WM_UNIT_LAYERLEVEL" val="1_1_1"/>
  <p:tag name="KSO_WM_TAG_VERSION" val="3.0"/>
</p:tagLst>
</file>

<file path=ppt/tags/tag199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4_1"/>
  <p:tag name="KSO_WM_UNIT_LAYERLEVEL" val="1_1_1"/>
  <p:tag name="KSO_WM_TAG_VERSION" val="3.0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4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4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06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4"/>
  <p:tag name="KSO_WM_TEMPLATE_MASTER_TYPE" val="0"/>
  <p:tag name="KSO_WM_TEMPLATE_COLOR_TYPE" val="0"/>
  <p:tag name="KSO_WM_BEAUTIFY_FLAG" val="#wm#"/>
</p:tagLst>
</file>

<file path=ppt/tags/tag20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ee5b5b3cd82db123"/>
  <p:tag name="KSO_WM_AITEMPLATE_STYLE_ID" val="69796643686"/>
</p:tagLst>
</file>

<file path=ppt/tags/tag20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1*a*1"/>
  <p:tag name="KSO_WM_TAG_VERSION" val="3.0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209.xml><?xml version="1.0" encoding="utf-8"?>
<p:tagLst xmlns:p="http://schemas.openxmlformats.org/presentationml/2006/main">
  <p:tag name="KSO_WM_BEAUTIFY_FLAG" val="#wm#"/>
  <p:tag name="KSO_WM_UNIT_INDEX" val="1"/>
  <p:tag name="KSO_WM_UNIT_SUBTYPE" val="b"/>
  <p:tag name="KSO_WM_UNIT_TYPE" val="f"/>
  <p:tag name="KSO_WM_FIGMA_FLAG" val="#fgm#"/>
  <p:tag name="KSO_WM_TEMPLATE_CATEGORY" val="custom"/>
  <p:tag name="KSO_WM_TEMPLATE_INDEX" val="40494644"/>
  <p:tag name="KSO_WM_UNIT_LAYERLEVEL" val="1"/>
  <p:tag name="KSO_WM_UNIT_ID" val="custom40494644_1*f*1"/>
  <p:tag name="KSO_WM_TAG_VERSION" val="3.0"/>
  <p:tag name="KSO_WM_UNIT_TEXT_LAYER_COUNT" val="1"/>
  <p:tag name="KSO_WM_UNIT_PRESET_TEXT" val="BY WPS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10.xml><?xml version="1.0" encoding="utf-8"?>
<p:tagLst xmlns:p="http://schemas.openxmlformats.org/presentationml/2006/main">
  <p:tag name="KSO_WM_BEAUTIFY_FLAG" val="#wm#"/>
  <p:tag name="KSO_WM_UNIT_INDEX" val="2"/>
  <p:tag name="KSO_WM_UNIT_SUBTYPE" val="c"/>
  <p:tag name="KSO_WM_UNIT_TYPE" val="f"/>
  <p:tag name="KSO_WM_FIGMA_FLAG" val="#fgm#"/>
  <p:tag name="KSO_WM_TEMPLATE_CATEGORY" val="custom"/>
  <p:tag name="KSO_WM_TEMPLATE_INDEX" val="40494644"/>
  <p:tag name="KSO_WM_UNIT_LAYERLEVEL" val="1"/>
  <p:tag name="KSO_WM_UNIT_ID" val="custom40494644_1*f*2"/>
  <p:tag name="KSO_WM_TAG_VERSION" val="3.0"/>
  <p:tag name="KSO_WM_UNIT_TEXT_LAYER_COUNT" val="1"/>
  <p:tag name="KSO_WM_UNIT_PRESET_TEXT" val="20XX YEAR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211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AG_VERSION" val="3.0"/>
  <p:tag name="KSO_WM_TEMPLATE_CATEGORY" val="custom"/>
  <p:tag name="KSO_WM_TEMPLATE_INDEX" val="40494644"/>
  <p:tag name="KSO_WM_SLIDE_ID" val="custom40494644_1"/>
  <p:tag name="KSO_WM_TEMPLATE_MASTER_TYPE" val="0"/>
  <p:tag name="KSO_WM_TEMPLATE_COLOR_TYPE" val="0"/>
  <p:tag name="KSO_WM_SLIDE_ITEM_CNT" val="0"/>
  <p:tag name="KSO_WM_SLIDE_INDEX" val="1"/>
  <p:tag name="KSO_WM_BEAUTIFY_FLAG" val="#wm#"/>
  <p:tag name="KSO_WM_SLIDE_LAYOUT" val="a_f"/>
  <p:tag name="KSO_WM_SLIDE_LAYOUT_CNT" val="1_2"/>
</p:tagLst>
</file>

<file path=ppt/tags/tag21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13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da86b2a6064bcfafe80a0f6dc6230259ff7c201d"/>
  <p:tag name="KSO_WM_NEWLAYOUT_GROUP_ID" val="layout_1-5"/>
  <p:tag name="KSO_WM_NEWLAYOUT_ID" val="slide_063b19861dc0a508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21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21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22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223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contents"/>
  <p:tag name="KSO_WM_TEMPLATE_SUBCATEGORY" val="29"/>
  <p:tag name="KSO_WM_BEAUTIFY_FLAG" val="#wm#"/>
  <p:tag name="KSO_WM_TEMPLATE_FIGMA_ID" val="69796643686"/>
  <p:tag name="KSO_WM_TEMPLATE_SLIDE_ID" val="slide_063b19861dc0a508"/>
</p:tagLst>
</file>

<file path=ppt/tags/tag22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22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226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2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634b70326942c3c60889c1f053ec6a848f7dd46"/>
  <p:tag name="KSO_WM_NEWLAYOUT_GROUP_ID" val="layout_38"/>
  <p:tag name="KSO_WM_NEWLAYOUT_ID" val="slide_aa62b3640af52fc2"/>
  <p:tag name="KSO_WM_UNIT_PRESET_TEXT" val="单击此处添加标题"/>
</p:tagLst>
</file>

<file path=ppt/tags/tag228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145904464&quot;,&quot;product_name&quot;:&quot;365wps-copilotchat-web&quot;,&quot;intention_code&quot;:&quot;365wps_cc_create_ppt&quot;}*gallery_gallery_ai_v2.1.6_ONLINE*35333933356137663333356530653733-slide-3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232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WPSDZDB20250716102&quot;,&quot;product_name&quot;:&quot;365wps-copilotchat-web&quot;,&quot;intention_code&quot;:&quot;365wps_cc_create_ppt&quot;}*gallery_special_0_ai_v2.1.6_ONLINE*35333933356137663333356530653733-slide-3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236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aa62b3640af52fc2"/>
</p:tagLst>
</file>

<file path=ppt/tags/tag2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c13718ae267ffd47d7445ca2e77800e0d50e92e"/>
  <p:tag name="KSO_WM_NEWLAYOUT_GROUP_ID" val="layout_10013"/>
  <p:tag name="KSO_WM_NEWLAYOUT_ID" val="slide_8b398fc64e4c05a5"/>
  <p:tag name="KSO_WM_UNIT_PRESET_TEXT" val="单击此处添加标题"/>
</p:tagLst>
</file>

<file path=ppt/tags/tag2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11425961eae1e042da0f-slide-0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245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8b398fc64e4c05a5"/>
</p:tagLst>
</file>

<file path=ppt/tags/tag24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24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248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24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95a19c2112dae05e9a76f7ee91e345d49d91839"/>
  <p:tag name="KSO_WM_NEWLAYOUT_GROUP_ID" val="layout_10003"/>
  <p:tag name="KSO_WM_NEWLAYOUT_ID" val="slide_10cd397e0139f3d8"/>
  <p:tag name="KSO_WM_UNIT_PRESET_TEXT" val="单击此处添加标题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25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25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25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259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10cd397e0139f3d8"/>
</p:tagLst>
</file>

<file path=ppt/tags/tag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5ba99a8b7efb2b475717a0200f140682cdd70b9"/>
  <p:tag name="KSO_WM_NEWLAYOUT_GROUP_ID" val="layout_30"/>
  <p:tag name="KSO_WM_NEWLAYOUT_ID" val="slide_617536c5ae766e72"/>
</p:tagLst>
</file>

<file path=ppt/tags/tag26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9e2be5d2754f7ed7e758ed1fef7680b7efd08c2"/>
  <p:tag name="KSO_WM_NEWLAYOUT_GROUP_ID" val="layout_63"/>
  <p:tag name="KSO_WM_NEWLAYOUT_ID" val="slide_5f00fb856a8539b3"/>
  <p:tag name="KSO_WM_UNIT_PRESET_TEXT" val="单击此处添加标题"/>
</p:tagLst>
</file>

<file path=ppt/tags/tag2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11428102762200886a3b-slide-0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268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5f00fb856a8539b3"/>
</p:tagLst>
</file>

<file path=ppt/tags/tag26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7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271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27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5ba99a8b7efb2b475717a0200f140682cdd70b9"/>
  <p:tag name="KSO_WM_NEWLAYOUT_GROUP_ID" val="layout_30"/>
  <p:tag name="KSO_WM_NEWLAYOUT_ID" val="slide_617536c5ae766e72"/>
  <p:tag name="KSO_WM_UNIT_PRESET_TEXT" val="单击此处添加标题"/>
</p:tagLst>
</file>

<file path=ppt/tags/tag2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696535752&quot;,&quot;product_name&quot;:&quot;365wps-copilotchat-web&quot;,&quot;intention_code&quot;:&quot;365wps_cc_create_ppt&quot;}*gallery_gallery_ai_v2.1.6_ONLINE*35333933356137663333356530653733-slide-9"/>
</p:tagLst>
</file>

<file path=ppt/tags/tag274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278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28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282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  <p:tag name="KSO_WM_UNIT_PRESET_TEXT" val="03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286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617536c5ae766e72"/>
</p:tagLst>
</file>

<file path=ppt/tags/tag2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99f05c926901edc13d3cd49ed721610ebff281c"/>
  <p:tag name="KSO_WM_NEWLAYOUT_GROUP_ID" val="layout_10004"/>
  <p:tag name="KSO_WM_NEWLAYOUT_ID" val="slide_5590a1d109e7c98d"/>
  <p:tag name="KSO_WM_UNIT_PRESET_TEXT" val="单击此处添加标题"/>
</p:tagLst>
</file>

<file path=ppt/tags/tag28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29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29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297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5590a1d109e7c98d"/>
</p:tagLst>
</file>

<file path=ppt/tags/tag298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TEMPLATE_CATEGORY" val="custom"/>
  <p:tag name="KSO_WM_TEMPLATE_INDEX" val="40494644"/>
  <p:tag name="KSO_WM_UNIT_LAYERLEVEL" val="1"/>
  <p:tag name="KSO_WM_UNIT_ID" val="custom40494644_5*b*1"/>
  <p:tag name="KSO_WM_TAG_VERSION" val="3.0"/>
  <p:tag name="KSO_WM_UNIT_ISCONTENTSTITLE" val="0"/>
  <p:tag name="KSO_WM_UNIT_ISNUMDGMTITLE" val="0"/>
  <p:tag name="KSO_WM_UNIT_PRESET_TEXT" val="THE END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29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5*a*1"/>
  <p:tag name="KSO_WM_TAG_VERSION" val="3.0"/>
  <p:tag name="KSO_WM_UNIT_ISCONTENTSTITLE" val="0"/>
  <p:tag name="KSO_WM_UNIT_ISNUMDGM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PRESET_TEXT" val="谢谢观看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00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  <p:tag name="KSO_WM_TAG_VERSION" val="3.0"/>
  <p:tag name="KSO_WM_TEMPLATE_CATEGORY" val="custom"/>
  <p:tag name="KSO_WM_TEMPLATE_INDEX" val="40494644"/>
  <p:tag name="KSO_WM_SLIDE_ID" val="custom40494644_5"/>
  <p:tag name="KSO_WM_TEMPLATE_MASTER_TYPE" val="0"/>
  <p:tag name="KSO_WM_TEMPLATE_COLOR_TYPE" val="0"/>
  <p:tag name="KSO_WM_SLIDE_ITEM_CNT" val="0"/>
  <p:tag name="KSO_WM_SLIDE_INDEX" val="5"/>
  <p:tag name="KSO_WM_BEAUTIFY_FLAG" val="#wm#"/>
  <p:tag name="KSO_WM_SLIDE_LAYOUT" val="a_b"/>
  <p:tag name="KSO_WM_SLIDE_LAYOUT_CNT" val="1_1"/>
</p:tagLst>
</file>

<file path=ppt/tags/tag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2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6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9e2be5d2754f7ed7e758ed1fef7680b7efd08c2"/>
  <p:tag name="KSO_WM_NEWLAYOUT_GROUP_ID" val="layout_63"/>
  <p:tag name="KSO_WM_NEWLAYOUT_ID" val="slide_5f00fb856a8539b3"/>
</p:tagLst>
</file>

<file path=ppt/tags/tag4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95a19c2112dae05e9a76f7ee91e345d49d91839"/>
  <p:tag name="KSO_WM_NEWLAYOUT_GROUP_ID" val="layout_10003"/>
  <p:tag name="KSO_WM_NEWLAYOUT_ID" val="slide_10cd397e0139f3d8"/>
</p:tagLst>
</file>

<file path=ppt/tags/tag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</p:tagLst>
</file>

<file path=ppt/tags/tag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c13718ae267ffd47d7445ca2e77800e0d50e92e"/>
  <p:tag name="KSO_WM_NEWLAYOUT_GROUP_ID" val="layout_10013"/>
  <p:tag name="KSO_WM_NEWLAYOUT_ID" val="slide_8b398fc64e4c05a5"/>
</p:tagLst>
</file>

<file path=ppt/tags/tag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634b70326942c3c60889c1f053ec6a848f7dd46"/>
  <p:tag name="KSO_WM_NEWLAYOUT_GROUP_ID" val="layout_38"/>
  <p:tag name="KSO_WM_NEWLAYOUT_ID" val="slide_aa62b3640af52fc2"/>
</p:tagLst>
</file>

<file path=ppt/tags/tag79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8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3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da86b2a6064bcfafe80a0f6dc6230259ff7c201d"/>
  <p:tag name="KSO_WM_NEWLAYOUT_GROUP_ID" val="layout_1-5"/>
  <p:tag name="KSO_WM_NEWLAYOUT_ID" val="slide_063b19861dc0a508"/>
</p:tagLst>
</file>

<file path=ppt/tags/tag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红色中国风汇报主题">
  <a:themeElements>
    <a:clrScheme name="自定义 95">
      <a:dk1>
        <a:srgbClr val="000000"/>
      </a:dk1>
      <a:lt1>
        <a:srgbClr val="FFFFFF"/>
      </a:lt1>
      <a:dk2>
        <a:srgbClr val="400101"/>
      </a:dk2>
      <a:lt2>
        <a:srgbClr val="F2F2F2"/>
      </a:lt2>
      <a:accent1>
        <a:srgbClr val="883633"/>
      </a:accent1>
      <a:accent2>
        <a:srgbClr val="B5423E"/>
      </a:accent2>
      <a:accent3>
        <a:srgbClr val="C25854"/>
      </a:accent3>
      <a:accent4>
        <a:srgbClr val="CF7672"/>
      </a:accent4>
      <a:accent5>
        <a:srgbClr val="E0A29F"/>
      </a:accent5>
      <a:accent6>
        <a:srgbClr val="EFCFCD"/>
      </a:accent6>
      <a:hlink>
        <a:srgbClr val="E28835"/>
      </a:hlink>
      <a:folHlink>
        <a:srgbClr val="9D8874"/>
      </a:folHlink>
    </a:clrScheme>
    <a:fontScheme name="自定义 30">
      <a:majorFont>
        <a:latin typeface="汉仪中宋简"/>
        <a:ea typeface="汉仪中宋简"/>
        <a:cs typeface=""/>
      </a:majorFont>
      <a:minorFont>
        <a:latin typeface="汉仪书宋二简"/>
        <a:ea typeface="汉仪书宋二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1044</Words>
  <Application>WPS 演示</Application>
  <PresentationFormat>宽屏</PresentationFormat>
  <Paragraphs>152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汉仪中宋简</vt:lpstr>
      <vt:lpstr>汉仪书宋二简</vt:lpstr>
      <vt:lpstr>Wingdings</vt:lpstr>
      <vt:lpstr>Microsoft YaHei UI</vt:lpstr>
      <vt:lpstr>Arial Unicode MS</vt:lpstr>
      <vt:lpstr>Calibri</vt:lpstr>
      <vt:lpstr>Office 主题</vt:lpstr>
      <vt:lpstr>红色中国风汇报主题</vt:lpstr>
      <vt:lpstr>四人帮与法律虚无主义研究</vt:lpstr>
      <vt:lpstr>目录</vt:lpstr>
      <vt:lpstr>案例选择的理由及案情描述</vt:lpstr>
      <vt:lpstr>案例选择的意义</vt:lpstr>
      <vt:lpstr>四人帮案案情概述</vt:lpstr>
      <vt:lpstr>法律虚无主义概述及其发展过程</vt:lpstr>
      <vt:lpstr>法律虚无主义的内涵</vt:lpstr>
      <vt:lpstr>法律虚无主义的历史演进</vt:lpstr>
      <vt:lpstr>文革时期的法律虚无主义</vt:lpstr>
      <vt:lpstr>文革时期的历史背景</vt:lpstr>
      <vt:lpstr>四人帮的法律虚无主义表现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_x000B_四人帮与法律虚无主义</dc:title>
  <dc:creator/>
  <cp:lastModifiedBy>吕铁贞</cp:lastModifiedBy>
  <cp:revision>2</cp:revision>
  <dcterms:created xsi:type="dcterms:W3CDTF">2025-10-16T03:06:54Z</dcterms:created>
  <dcterms:modified xsi:type="dcterms:W3CDTF">2025-10-16T03:07:24Z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B75C98F4C40948689CB49D1002CA5FAC</vt:lpwstr>
  </property>
  <property fmtid="{D5CDD505-2E9C-101B-9397-08002B2CF9AE}" pid="4" name="KSOTemplateUUID">
    <vt:lpwstr>v1.0_ai_69796643686</vt:lpwstr>
  </property>
</Properties>
</file>