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7.svg" ContentType="image/svg+xml"/>
  <Override PartName="/ppt/media/image19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3"/>
  </p:sldMasterIdLst>
  <p:sldIdLst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6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tags" Target="../tags/tag2.xm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2" Type="http://schemas.openxmlformats.org/officeDocument/2006/relationships/tags" Target="../tags/tag9.xml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17.xml"/><Relationship Id="rId8" Type="http://schemas.openxmlformats.org/officeDocument/2006/relationships/tags" Target="../tags/tag16.xml"/><Relationship Id="rId7" Type="http://schemas.openxmlformats.org/officeDocument/2006/relationships/tags" Target="../tags/tag15.xml"/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3" Type="http://schemas.openxmlformats.org/officeDocument/2006/relationships/tags" Target="../tags/tag21.xml"/><Relationship Id="rId12" Type="http://schemas.openxmlformats.org/officeDocument/2006/relationships/tags" Target="../tags/tag20.xml"/><Relationship Id="rId11" Type="http://schemas.openxmlformats.org/officeDocument/2006/relationships/tags" Target="../tags/tag19.xml"/><Relationship Id="rId10" Type="http://schemas.openxmlformats.org/officeDocument/2006/relationships/tags" Target="../tags/tag18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3" Type="http://schemas.openxmlformats.org/officeDocument/2006/relationships/tags" Target="../tags/tag33.xml"/><Relationship Id="rId12" Type="http://schemas.openxmlformats.org/officeDocument/2006/relationships/tags" Target="../tags/tag32.xml"/><Relationship Id="rId11" Type="http://schemas.openxmlformats.org/officeDocument/2006/relationships/tags" Target="../tags/tag31.xml"/><Relationship Id="rId10" Type="http://schemas.openxmlformats.org/officeDocument/2006/relationships/tags" Target="../tags/tag30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41.xml"/><Relationship Id="rId8" Type="http://schemas.openxmlformats.org/officeDocument/2006/relationships/tags" Target="../tags/tag40.xml"/><Relationship Id="rId7" Type="http://schemas.openxmlformats.org/officeDocument/2006/relationships/tags" Target="../tags/tag39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3" Type="http://schemas.openxmlformats.org/officeDocument/2006/relationships/tags" Target="../tags/tag45.xml"/><Relationship Id="rId12" Type="http://schemas.openxmlformats.org/officeDocument/2006/relationships/tags" Target="../tags/tag44.xml"/><Relationship Id="rId11" Type="http://schemas.openxmlformats.org/officeDocument/2006/relationships/tags" Target="../tags/tag43.xml"/><Relationship Id="rId10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53.xml"/><Relationship Id="rId8" Type="http://schemas.openxmlformats.org/officeDocument/2006/relationships/tags" Target="../tags/tag52.xml"/><Relationship Id="rId7" Type="http://schemas.openxmlformats.org/officeDocument/2006/relationships/tags" Target="../tags/tag51.xml"/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4" Type="http://schemas.openxmlformats.org/officeDocument/2006/relationships/tags" Target="../tags/tag48.xml"/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2" Type="http://schemas.openxmlformats.org/officeDocument/2006/relationships/tags" Target="../tags/tag56.xml"/><Relationship Id="rId11" Type="http://schemas.openxmlformats.org/officeDocument/2006/relationships/tags" Target="../tags/tag55.xml"/><Relationship Id="rId10" Type="http://schemas.openxmlformats.org/officeDocument/2006/relationships/tags" Target="../tags/tag54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64.xml"/><Relationship Id="rId8" Type="http://schemas.openxmlformats.org/officeDocument/2006/relationships/tags" Target="../tags/tag63.xml"/><Relationship Id="rId7" Type="http://schemas.openxmlformats.org/officeDocument/2006/relationships/tags" Target="../tags/tag62.xml"/><Relationship Id="rId6" Type="http://schemas.openxmlformats.org/officeDocument/2006/relationships/tags" Target="../tags/tag61.xml"/><Relationship Id="rId5" Type="http://schemas.openxmlformats.org/officeDocument/2006/relationships/tags" Target="../tags/tag60.xml"/><Relationship Id="rId4" Type="http://schemas.openxmlformats.org/officeDocument/2006/relationships/tags" Target="../tags/tag59.xml"/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3" Type="http://schemas.openxmlformats.org/officeDocument/2006/relationships/tags" Target="../tags/tag68.xml"/><Relationship Id="rId12" Type="http://schemas.openxmlformats.org/officeDocument/2006/relationships/tags" Target="../tags/tag67.xml"/><Relationship Id="rId11" Type="http://schemas.openxmlformats.org/officeDocument/2006/relationships/tags" Target="../tags/tag66.xml"/><Relationship Id="rId10" Type="http://schemas.openxmlformats.org/officeDocument/2006/relationships/tags" Target="../tags/tag65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6.xml"/><Relationship Id="rId8" Type="http://schemas.openxmlformats.org/officeDocument/2006/relationships/tags" Target="../tags/tag75.xml"/><Relationship Id="rId7" Type="http://schemas.openxmlformats.org/officeDocument/2006/relationships/tags" Target="../tags/tag74.xml"/><Relationship Id="rId6" Type="http://schemas.openxmlformats.org/officeDocument/2006/relationships/tags" Target="../tags/tag73.xml"/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2" Type="http://schemas.openxmlformats.org/officeDocument/2006/relationships/tags" Target="../tags/tag79.xml"/><Relationship Id="rId11" Type="http://schemas.openxmlformats.org/officeDocument/2006/relationships/tags" Target="../tags/tag78.xml"/><Relationship Id="rId10" Type="http://schemas.openxmlformats.org/officeDocument/2006/relationships/tags" Target="../tags/tag77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87.xml"/><Relationship Id="rId8" Type="http://schemas.openxmlformats.org/officeDocument/2006/relationships/tags" Target="../tags/tag86.xml"/><Relationship Id="rId7" Type="http://schemas.openxmlformats.org/officeDocument/2006/relationships/tags" Target="../tags/tag85.xml"/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2" Type="http://schemas.openxmlformats.org/officeDocument/2006/relationships/tags" Target="../tags/tag90.xml"/><Relationship Id="rId11" Type="http://schemas.openxmlformats.org/officeDocument/2006/relationships/tags" Target="../tags/tag89.xml"/><Relationship Id="rId10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98.xml"/><Relationship Id="rId8" Type="http://schemas.openxmlformats.org/officeDocument/2006/relationships/tags" Target="../tags/tag97.xml"/><Relationship Id="rId7" Type="http://schemas.openxmlformats.org/officeDocument/2006/relationships/tags" Target="../tags/tag96.xml"/><Relationship Id="rId6" Type="http://schemas.openxmlformats.org/officeDocument/2006/relationships/tags" Target="../tags/tag95.xml"/><Relationship Id="rId5" Type="http://schemas.openxmlformats.org/officeDocument/2006/relationships/tags" Target="../tags/tag94.xml"/><Relationship Id="rId4" Type="http://schemas.openxmlformats.org/officeDocument/2006/relationships/tags" Target="../tags/tag93.xml"/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1" Type="http://schemas.openxmlformats.org/officeDocument/2006/relationships/tags" Target="../tags/tag100.xml"/><Relationship Id="rId10" Type="http://schemas.openxmlformats.org/officeDocument/2006/relationships/tags" Target="../tags/tag99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108.xml"/><Relationship Id="rId8" Type="http://schemas.openxmlformats.org/officeDocument/2006/relationships/tags" Target="../tags/tag107.xml"/><Relationship Id="rId7" Type="http://schemas.openxmlformats.org/officeDocument/2006/relationships/tags" Target="../tags/tag106.xml"/><Relationship Id="rId6" Type="http://schemas.openxmlformats.org/officeDocument/2006/relationships/tags" Target="../tags/tag105.xml"/><Relationship Id="rId5" Type="http://schemas.openxmlformats.org/officeDocument/2006/relationships/tags" Target="../tags/tag104.xml"/><Relationship Id="rId4" Type="http://schemas.openxmlformats.org/officeDocument/2006/relationships/tags" Target="../tags/tag103.xml"/><Relationship Id="rId3" Type="http://schemas.openxmlformats.org/officeDocument/2006/relationships/tags" Target="../tags/tag102.xml"/><Relationship Id="rId2" Type="http://schemas.openxmlformats.org/officeDocument/2006/relationships/tags" Target="../tags/tag101.xml"/><Relationship Id="rId10" Type="http://schemas.openxmlformats.org/officeDocument/2006/relationships/tags" Target="../tags/tag109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9" Type="http://schemas.openxmlformats.org/officeDocument/2006/relationships/tags" Target="../tags/tag117.xml"/><Relationship Id="rId8" Type="http://schemas.openxmlformats.org/officeDocument/2006/relationships/tags" Target="../tags/tag116.xml"/><Relationship Id="rId7" Type="http://schemas.openxmlformats.org/officeDocument/2006/relationships/tags" Target="../tags/tag115.xml"/><Relationship Id="rId6" Type="http://schemas.openxmlformats.org/officeDocument/2006/relationships/tags" Target="../tags/tag114.xml"/><Relationship Id="rId5" Type="http://schemas.openxmlformats.org/officeDocument/2006/relationships/tags" Target="../tags/tag113.xml"/><Relationship Id="rId4" Type="http://schemas.openxmlformats.org/officeDocument/2006/relationships/tags" Target="../tags/tag112.xml"/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3" Type="http://schemas.openxmlformats.org/officeDocument/2006/relationships/tags" Target="../tags/tag121.xml"/><Relationship Id="rId12" Type="http://schemas.openxmlformats.org/officeDocument/2006/relationships/tags" Target="../tags/tag120.xml"/><Relationship Id="rId11" Type="http://schemas.openxmlformats.org/officeDocument/2006/relationships/tags" Target="../tags/tag119.xml"/><Relationship Id="rId10" Type="http://schemas.openxmlformats.org/officeDocument/2006/relationships/tags" Target="../tags/tag118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129.xml"/><Relationship Id="rId8" Type="http://schemas.openxmlformats.org/officeDocument/2006/relationships/tags" Target="../tags/tag128.xml"/><Relationship Id="rId7" Type="http://schemas.openxmlformats.org/officeDocument/2006/relationships/tags" Target="../tags/tag127.xml"/><Relationship Id="rId6" Type="http://schemas.openxmlformats.org/officeDocument/2006/relationships/tags" Target="../tags/tag126.xml"/><Relationship Id="rId5" Type="http://schemas.openxmlformats.org/officeDocument/2006/relationships/tags" Target="../tags/tag125.xml"/><Relationship Id="rId4" Type="http://schemas.openxmlformats.org/officeDocument/2006/relationships/tags" Target="../tags/tag124.xml"/><Relationship Id="rId3" Type="http://schemas.openxmlformats.org/officeDocument/2006/relationships/tags" Target="../tags/tag123.xml"/><Relationship Id="rId2" Type="http://schemas.openxmlformats.org/officeDocument/2006/relationships/tags" Target="../tags/tag122.xml"/><Relationship Id="rId10" Type="http://schemas.openxmlformats.org/officeDocument/2006/relationships/tags" Target="../tags/tag13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138.xml"/><Relationship Id="rId8" Type="http://schemas.openxmlformats.org/officeDocument/2006/relationships/tags" Target="../tags/tag137.xml"/><Relationship Id="rId7" Type="http://schemas.openxmlformats.org/officeDocument/2006/relationships/tags" Target="../tags/tag136.xml"/><Relationship Id="rId6" Type="http://schemas.openxmlformats.org/officeDocument/2006/relationships/tags" Target="../tags/tag135.xml"/><Relationship Id="rId5" Type="http://schemas.openxmlformats.org/officeDocument/2006/relationships/tags" Target="../tags/tag134.xml"/><Relationship Id="rId4" Type="http://schemas.openxmlformats.org/officeDocument/2006/relationships/tags" Target="../tags/tag133.xml"/><Relationship Id="rId3" Type="http://schemas.openxmlformats.org/officeDocument/2006/relationships/tags" Target="../tags/tag132.xml"/><Relationship Id="rId2" Type="http://schemas.openxmlformats.org/officeDocument/2006/relationships/tags" Target="../tags/tag131.xml"/><Relationship Id="rId12" Type="http://schemas.openxmlformats.org/officeDocument/2006/relationships/tags" Target="../tags/tag141.xml"/><Relationship Id="rId11" Type="http://schemas.openxmlformats.org/officeDocument/2006/relationships/tags" Target="../tags/tag140.xml"/><Relationship Id="rId10" Type="http://schemas.openxmlformats.org/officeDocument/2006/relationships/tags" Target="../tags/tag139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149.xml"/><Relationship Id="rId8" Type="http://schemas.openxmlformats.org/officeDocument/2006/relationships/tags" Target="../tags/tag148.xml"/><Relationship Id="rId7" Type="http://schemas.openxmlformats.org/officeDocument/2006/relationships/tags" Target="../tags/tag147.xml"/><Relationship Id="rId6" Type="http://schemas.openxmlformats.org/officeDocument/2006/relationships/tags" Target="../tags/tag146.xml"/><Relationship Id="rId5" Type="http://schemas.openxmlformats.org/officeDocument/2006/relationships/tags" Target="../tags/tag145.xml"/><Relationship Id="rId4" Type="http://schemas.openxmlformats.org/officeDocument/2006/relationships/tags" Target="../tags/tag144.xml"/><Relationship Id="rId3" Type="http://schemas.openxmlformats.org/officeDocument/2006/relationships/tags" Target="../tags/tag143.xml"/><Relationship Id="rId2" Type="http://schemas.openxmlformats.org/officeDocument/2006/relationships/tags" Target="../tags/tag142.xml"/><Relationship Id="rId13" Type="http://schemas.openxmlformats.org/officeDocument/2006/relationships/tags" Target="../tags/tag153.xml"/><Relationship Id="rId12" Type="http://schemas.openxmlformats.org/officeDocument/2006/relationships/tags" Target="../tags/tag152.xml"/><Relationship Id="rId11" Type="http://schemas.openxmlformats.org/officeDocument/2006/relationships/tags" Target="../tags/tag151.xml"/><Relationship Id="rId10" Type="http://schemas.openxmlformats.org/officeDocument/2006/relationships/tags" Target="../tags/tag150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9" Type="http://schemas.openxmlformats.org/officeDocument/2006/relationships/tags" Target="../tags/tag161.xml"/><Relationship Id="rId8" Type="http://schemas.openxmlformats.org/officeDocument/2006/relationships/tags" Target="../tags/tag160.xml"/><Relationship Id="rId7" Type="http://schemas.openxmlformats.org/officeDocument/2006/relationships/tags" Target="../tags/tag159.xml"/><Relationship Id="rId6" Type="http://schemas.openxmlformats.org/officeDocument/2006/relationships/tags" Target="../tags/tag158.xml"/><Relationship Id="rId5" Type="http://schemas.openxmlformats.org/officeDocument/2006/relationships/tags" Target="../tags/tag157.xml"/><Relationship Id="rId4" Type="http://schemas.openxmlformats.org/officeDocument/2006/relationships/tags" Target="../tags/tag156.xml"/><Relationship Id="rId3" Type="http://schemas.openxmlformats.org/officeDocument/2006/relationships/tags" Target="../tags/tag155.xml"/><Relationship Id="rId2" Type="http://schemas.openxmlformats.org/officeDocument/2006/relationships/tags" Target="../tags/tag154.xml"/><Relationship Id="rId12" Type="http://schemas.openxmlformats.org/officeDocument/2006/relationships/tags" Target="../tags/tag164.xml"/><Relationship Id="rId11" Type="http://schemas.openxmlformats.org/officeDocument/2006/relationships/tags" Target="../tags/tag163.xml"/><Relationship Id="rId10" Type="http://schemas.openxmlformats.org/officeDocument/2006/relationships/tags" Target="../tags/tag162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170.xml"/><Relationship Id="rId8" Type="http://schemas.openxmlformats.org/officeDocument/2006/relationships/tags" Target="../tags/tag169.xml"/><Relationship Id="rId7" Type="http://schemas.openxmlformats.org/officeDocument/2006/relationships/tags" Target="../tags/tag168.xml"/><Relationship Id="rId6" Type="http://schemas.openxmlformats.org/officeDocument/2006/relationships/tags" Target="../tags/tag167.xml"/><Relationship Id="rId5" Type="http://schemas.openxmlformats.org/officeDocument/2006/relationships/image" Target="../media/image3.png"/><Relationship Id="rId4" Type="http://schemas.openxmlformats.org/officeDocument/2006/relationships/tags" Target="../tags/tag166.xml"/><Relationship Id="rId3" Type="http://schemas.openxmlformats.org/officeDocument/2006/relationships/image" Target="../media/image1.png"/><Relationship Id="rId2" Type="http://schemas.openxmlformats.org/officeDocument/2006/relationships/tags" Target="../tags/tag165.xml"/><Relationship Id="rId10" Type="http://schemas.openxmlformats.org/officeDocument/2006/relationships/tags" Target="../tags/tag171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179.xml"/><Relationship Id="rId8" Type="http://schemas.openxmlformats.org/officeDocument/2006/relationships/tags" Target="../tags/tag178.xml"/><Relationship Id="rId7" Type="http://schemas.openxmlformats.org/officeDocument/2006/relationships/tags" Target="../tags/tag177.xml"/><Relationship Id="rId6" Type="http://schemas.openxmlformats.org/officeDocument/2006/relationships/tags" Target="../tags/tag176.xml"/><Relationship Id="rId5" Type="http://schemas.openxmlformats.org/officeDocument/2006/relationships/tags" Target="../tags/tag175.xml"/><Relationship Id="rId4" Type="http://schemas.openxmlformats.org/officeDocument/2006/relationships/tags" Target="../tags/tag174.xml"/><Relationship Id="rId3" Type="http://schemas.openxmlformats.org/officeDocument/2006/relationships/tags" Target="../tags/tag173.xml"/><Relationship Id="rId2" Type="http://schemas.openxmlformats.org/officeDocument/2006/relationships/tags" Target="../tags/tag172.xml"/><Relationship Id="rId12" Type="http://schemas.openxmlformats.org/officeDocument/2006/relationships/tags" Target="../tags/tag182.xml"/><Relationship Id="rId11" Type="http://schemas.openxmlformats.org/officeDocument/2006/relationships/tags" Target="../tags/tag181.xml"/><Relationship Id="rId10" Type="http://schemas.openxmlformats.org/officeDocument/2006/relationships/tags" Target="../tags/tag180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190.xml"/><Relationship Id="rId8" Type="http://schemas.openxmlformats.org/officeDocument/2006/relationships/tags" Target="../tags/tag189.xml"/><Relationship Id="rId7" Type="http://schemas.openxmlformats.org/officeDocument/2006/relationships/tags" Target="../tags/tag188.xml"/><Relationship Id="rId6" Type="http://schemas.openxmlformats.org/officeDocument/2006/relationships/tags" Target="../tags/tag187.xml"/><Relationship Id="rId5" Type="http://schemas.openxmlformats.org/officeDocument/2006/relationships/tags" Target="../tags/tag186.xml"/><Relationship Id="rId4" Type="http://schemas.openxmlformats.org/officeDocument/2006/relationships/tags" Target="../tags/tag185.xml"/><Relationship Id="rId3" Type="http://schemas.openxmlformats.org/officeDocument/2006/relationships/tags" Target="../tags/tag184.xml"/><Relationship Id="rId21" Type="http://schemas.openxmlformats.org/officeDocument/2006/relationships/tags" Target="../tags/tag202.xml"/><Relationship Id="rId20" Type="http://schemas.openxmlformats.org/officeDocument/2006/relationships/tags" Target="../tags/tag201.xml"/><Relationship Id="rId2" Type="http://schemas.openxmlformats.org/officeDocument/2006/relationships/tags" Target="../tags/tag183.xml"/><Relationship Id="rId19" Type="http://schemas.openxmlformats.org/officeDocument/2006/relationships/tags" Target="../tags/tag200.xml"/><Relationship Id="rId18" Type="http://schemas.openxmlformats.org/officeDocument/2006/relationships/tags" Target="../tags/tag199.xml"/><Relationship Id="rId17" Type="http://schemas.openxmlformats.org/officeDocument/2006/relationships/tags" Target="../tags/tag198.xml"/><Relationship Id="rId16" Type="http://schemas.openxmlformats.org/officeDocument/2006/relationships/tags" Target="../tags/tag197.xml"/><Relationship Id="rId15" Type="http://schemas.openxmlformats.org/officeDocument/2006/relationships/tags" Target="../tags/tag196.xml"/><Relationship Id="rId14" Type="http://schemas.openxmlformats.org/officeDocument/2006/relationships/tags" Target="../tags/tag195.xml"/><Relationship Id="rId13" Type="http://schemas.openxmlformats.org/officeDocument/2006/relationships/tags" Target="../tags/tag194.xml"/><Relationship Id="rId12" Type="http://schemas.openxmlformats.org/officeDocument/2006/relationships/tags" Target="../tags/tag193.xml"/><Relationship Id="rId11" Type="http://schemas.openxmlformats.org/officeDocument/2006/relationships/tags" Target="../tags/tag192.xml"/><Relationship Id="rId10" Type="http://schemas.openxmlformats.org/officeDocument/2006/relationships/tags" Target="../tags/tag191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tags" Target="../tags/tag208.xml"/><Relationship Id="rId8" Type="http://schemas.openxmlformats.org/officeDocument/2006/relationships/tags" Target="../tags/tag207.xml"/><Relationship Id="rId7" Type="http://schemas.openxmlformats.org/officeDocument/2006/relationships/tags" Target="../tags/tag206.xml"/><Relationship Id="rId6" Type="http://schemas.openxmlformats.org/officeDocument/2006/relationships/tags" Target="../tags/tag205.xml"/><Relationship Id="rId5" Type="http://schemas.openxmlformats.org/officeDocument/2006/relationships/image" Target="../media/image2.png"/><Relationship Id="rId4" Type="http://schemas.openxmlformats.org/officeDocument/2006/relationships/tags" Target="../tags/tag204.xml"/><Relationship Id="rId3" Type="http://schemas.openxmlformats.org/officeDocument/2006/relationships/image" Target="../media/image1.png"/><Relationship Id="rId2" Type="http://schemas.openxmlformats.org/officeDocument/2006/relationships/tags" Target="../tags/tag203.xml"/><Relationship Id="rId13" Type="http://schemas.openxmlformats.org/officeDocument/2006/relationships/tags" Target="../tags/tag212.xml"/><Relationship Id="rId12" Type="http://schemas.openxmlformats.org/officeDocument/2006/relationships/tags" Target="../tags/tag211.xml"/><Relationship Id="rId11" Type="http://schemas.openxmlformats.org/officeDocument/2006/relationships/tags" Target="../tags/tag210.xml"/><Relationship Id="rId10" Type="http://schemas.openxmlformats.org/officeDocument/2006/relationships/tags" Target="../tags/tag209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6" Type="http://schemas.openxmlformats.org/officeDocument/2006/relationships/tags" Target="../tags/tag217.xml"/><Relationship Id="rId5" Type="http://schemas.openxmlformats.org/officeDocument/2006/relationships/tags" Target="../tags/tag216.xml"/><Relationship Id="rId4" Type="http://schemas.openxmlformats.org/officeDocument/2006/relationships/tags" Target="../tags/tag215.xml"/><Relationship Id="rId3" Type="http://schemas.openxmlformats.org/officeDocument/2006/relationships/tags" Target="../tags/tag214.xml"/><Relationship Id="rId2" Type="http://schemas.openxmlformats.org/officeDocument/2006/relationships/tags" Target="../tags/tag213.xml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9" Type="http://schemas.openxmlformats.org/officeDocument/2006/relationships/tags" Target="../tags/tag223.xml"/><Relationship Id="rId8" Type="http://schemas.openxmlformats.org/officeDocument/2006/relationships/tags" Target="../tags/tag222.xml"/><Relationship Id="rId7" Type="http://schemas.openxmlformats.org/officeDocument/2006/relationships/tags" Target="../tags/tag221.xml"/><Relationship Id="rId6" Type="http://schemas.openxmlformats.org/officeDocument/2006/relationships/tags" Target="../tags/tag220.xml"/><Relationship Id="rId5" Type="http://schemas.openxmlformats.org/officeDocument/2006/relationships/image" Target="../media/image3.png"/><Relationship Id="rId4" Type="http://schemas.openxmlformats.org/officeDocument/2006/relationships/tags" Target="../tags/tag219.xml"/><Relationship Id="rId3" Type="http://schemas.openxmlformats.org/officeDocument/2006/relationships/image" Target="../media/image1.png"/><Relationship Id="rId2" Type="http://schemas.openxmlformats.org/officeDocument/2006/relationships/tags" Target="../tags/tag218.xml"/><Relationship Id="rId10" Type="http://schemas.openxmlformats.org/officeDocument/2006/relationships/tags" Target="../tags/tag224.xml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7" Type="http://schemas.openxmlformats.org/officeDocument/2006/relationships/tags" Target="../tags/tag230.xml"/><Relationship Id="rId6" Type="http://schemas.openxmlformats.org/officeDocument/2006/relationships/tags" Target="../tags/tag229.xml"/><Relationship Id="rId5" Type="http://schemas.openxmlformats.org/officeDocument/2006/relationships/tags" Target="../tags/tag228.xml"/><Relationship Id="rId4" Type="http://schemas.openxmlformats.org/officeDocument/2006/relationships/tags" Target="../tags/tag227.xml"/><Relationship Id="rId3" Type="http://schemas.openxmlformats.org/officeDocument/2006/relationships/tags" Target="../tags/tag226.xml"/><Relationship Id="rId2" Type="http://schemas.openxmlformats.org/officeDocument/2006/relationships/tags" Target="../tags/tag225.xml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9" Type="http://schemas.openxmlformats.org/officeDocument/2006/relationships/tags" Target="../tags/tag238.xml"/><Relationship Id="rId8" Type="http://schemas.openxmlformats.org/officeDocument/2006/relationships/tags" Target="../tags/tag237.xml"/><Relationship Id="rId7" Type="http://schemas.openxmlformats.org/officeDocument/2006/relationships/tags" Target="../tags/tag236.xml"/><Relationship Id="rId6" Type="http://schemas.openxmlformats.org/officeDocument/2006/relationships/tags" Target="../tags/tag235.xml"/><Relationship Id="rId5" Type="http://schemas.openxmlformats.org/officeDocument/2006/relationships/tags" Target="../tags/tag234.xml"/><Relationship Id="rId4" Type="http://schemas.openxmlformats.org/officeDocument/2006/relationships/tags" Target="../tags/tag233.xml"/><Relationship Id="rId3" Type="http://schemas.openxmlformats.org/officeDocument/2006/relationships/tags" Target="../tags/tag232.xml"/><Relationship Id="rId2" Type="http://schemas.openxmlformats.org/officeDocument/2006/relationships/tags" Target="../tags/tag231.xml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5" Type="http://schemas.openxmlformats.org/officeDocument/2006/relationships/tags" Target="../tags/tag242.xml"/><Relationship Id="rId4" Type="http://schemas.openxmlformats.org/officeDocument/2006/relationships/tags" Target="../tags/tag241.xml"/><Relationship Id="rId3" Type="http://schemas.openxmlformats.org/officeDocument/2006/relationships/tags" Target="../tags/tag240.xml"/><Relationship Id="rId2" Type="http://schemas.openxmlformats.org/officeDocument/2006/relationships/tags" Target="../tags/tag239.xml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4" Type="http://schemas.openxmlformats.org/officeDocument/2006/relationships/tags" Target="../tags/tag245.xml"/><Relationship Id="rId3" Type="http://schemas.openxmlformats.org/officeDocument/2006/relationships/tags" Target="../tags/tag244.xml"/><Relationship Id="rId2" Type="http://schemas.openxmlformats.org/officeDocument/2006/relationships/tags" Target="../tags/tag243.xml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7" Type="http://schemas.openxmlformats.org/officeDocument/2006/relationships/tags" Target="../tags/tag251.xml"/><Relationship Id="rId6" Type="http://schemas.openxmlformats.org/officeDocument/2006/relationships/tags" Target="../tags/tag250.xml"/><Relationship Id="rId5" Type="http://schemas.openxmlformats.org/officeDocument/2006/relationships/tags" Target="../tags/tag249.xml"/><Relationship Id="rId4" Type="http://schemas.openxmlformats.org/officeDocument/2006/relationships/tags" Target="../tags/tag248.xml"/><Relationship Id="rId3" Type="http://schemas.openxmlformats.org/officeDocument/2006/relationships/tags" Target="../tags/tag247.xml"/><Relationship Id="rId2" Type="http://schemas.openxmlformats.org/officeDocument/2006/relationships/tags" Target="../tags/tag246.xml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6" Type="http://schemas.openxmlformats.org/officeDocument/2006/relationships/tags" Target="../tags/tag256.xml"/><Relationship Id="rId5" Type="http://schemas.openxmlformats.org/officeDocument/2006/relationships/tags" Target="../tags/tag255.xml"/><Relationship Id="rId4" Type="http://schemas.openxmlformats.org/officeDocument/2006/relationships/tags" Target="../tags/tag254.xml"/><Relationship Id="rId3" Type="http://schemas.openxmlformats.org/officeDocument/2006/relationships/tags" Target="../tags/tag253.xml"/><Relationship Id="rId2" Type="http://schemas.openxmlformats.org/officeDocument/2006/relationships/tags" Target="../tags/tag252.xml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5" Type="http://schemas.openxmlformats.org/officeDocument/2006/relationships/tags" Target="../tags/tag260.xml"/><Relationship Id="rId4" Type="http://schemas.openxmlformats.org/officeDocument/2006/relationships/tags" Target="../tags/tag259.xml"/><Relationship Id="rId3" Type="http://schemas.openxmlformats.org/officeDocument/2006/relationships/tags" Target="../tags/tag258.xml"/><Relationship Id="rId2" Type="http://schemas.openxmlformats.org/officeDocument/2006/relationships/tags" Target="../tags/tag257.xml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9" Type="http://schemas.openxmlformats.org/officeDocument/2006/relationships/tags" Target="../tags/tag266.xml"/><Relationship Id="rId8" Type="http://schemas.openxmlformats.org/officeDocument/2006/relationships/tags" Target="../tags/tag265.xml"/><Relationship Id="rId7" Type="http://schemas.openxmlformats.org/officeDocument/2006/relationships/tags" Target="../tags/tag264.xml"/><Relationship Id="rId6" Type="http://schemas.openxmlformats.org/officeDocument/2006/relationships/tags" Target="../tags/tag263.xml"/><Relationship Id="rId5" Type="http://schemas.openxmlformats.org/officeDocument/2006/relationships/image" Target="../media/image2.png"/><Relationship Id="rId4" Type="http://schemas.openxmlformats.org/officeDocument/2006/relationships/tags" Target="../tags/tag262.xml"/><Relationship Id="rId3" Type="http://schemas.openxmlformats.org/officeDocument/2006/relationships/image" Target="../media/image1.png"/><Relationship Id="rId2" Type="http://schemas.openxmlformats.org/officeDocument/2006/relationships/tags" Target="../tags/tag261.xml"/><Relationship Id="rId12" Type="http://schemas.openxmlformats.org/officeDocument/2006/relationships/tags" Target="../tags/tag269.xml"/><Relationship Id="rId11" Type="http://schemas.openxmlformats.org/officeDocument/2006/relationships/tags" Target="../tags/tag268.xml"/><Relationship Id="rId10" Type="http://schemas.openxmlformats.org/officeDocument/2006/relationships/tags" Target="../tags/tag267.xml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9" Type="http://schemas.openxmlformats.org/officeDocument/2006/relationships/tags" Target="../tags/tag273.xml"/><Relationship Id="rId8" Type="http://schemas.openxmlformats.org/officeDocument/2006/relationships/image" Target="../media/image6.png"/><Relationship Id="rId7" Type="http://schemas.openxmlformats.org/officeDocument/2006/relationships/tags" Target="../tags/tag272.xml"/><Relationship Id="rId6" Type="http://schemas.openxmlformats.org/officeDocument/2006/relationships/image" Target="../media/image5.png"/><Relationship Id="rId5" Type="http://schemas.openxmlformats.org/officeDocument/2006/relationships/tags" Target="../tags/tag271.xml"/><Relationship Id="rId4" Type="http://schemas.openxmlformats.org/officeDocument/2006/relationships/image" Target="NULL" TargetMode="External"/><Relationship Id="rId3" Type="http://schemas.openxmlformats.org/officeDocument/2006/relationships/image" Target="../media/image4.png"/><Relationship Id="rId2" Type="http://schemas.openxmlformats.org/officeDocument/2006/relationships/tags" Target="../tags/tag270.xml"/><Relationship Id="rId13" Type="http://schemas.openxmlformats.org/officeDocument/2006/relationships/tags" Target="../tags/tag277.xml"/><Relationship Id="rId12" Type="http://schemas.openxmlformats.org/officeDocument/2006/relationships/tags" Target="../tags/tag276.xml"/><Relationship Id="rId11" Type="http://schemas.openxmlformats.org/officeDocument/2006/relationships/tags" Target="../tags/tag275.xml"/><Relationship Id="rId10" Type="http://schemas.openxmlformats.org/officeDocument/2006/relationships/tags" Target="../tags/tag274.xml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9" Type="http://schemas.openxmlformats.org/officeDocument/2006/relationships/tags" Target="../tags/tag285.xml"/><Relationship Id="rId8" Type="http://schemas.openxmlformats.org/officeDocument/2006/relationships/tags" Target="../tags/tag284.xml"/><Relationship Id="rId7" Type="http://schemas.openxmlformats.org/officeDocument/2006/relationships/tags" Target="../tags/tag283.xml"/><Relationship Id="rId6" Type="http://schemas.openxmlformats.org/officeDocument/2006/relationships/tags" Target="../tags/tag282.xml"/><Relationship Id="rId5" Type="http://schemas.openxmlformats.org/officeDocument/2006/relationships/tags" Target="../tags/tag281.xml"/><Relationship Id="rId4" Type="http://schemas.openxmlformats.org/officeDocument/2006/relationships/tags" Target="../tags/tag280.xml"/><Relationship Id="rId3" Type="http://schemas.openxmlformats.org/officeDocument/2006/relationships/tags" Target="../tags/tag279.xml"/><Relationship Id="rId2" Type="http://schemas.openxmlformats.org/officeDocument/2006/relationships/tags" Target="../tags/tag278.xml"/><Relationship Id="rId18" Type="http://schemas.openxmlformats.org/officeDocument/2006/relationships/tags" Target="../tags/tag294.xml"/><Relationship Id="rId17" Type="http://schemas.openxmlformats.org/officeDocument/2006/relationships/tags" Target="../tags/tag293.xml"/><Relationship Id="rId16" Type="http://schemas.openxmlformats.org/officeDocument/2006/relationships/tags" Target="../tags/tag292.xml"/><Relationship Id="rId15" Type="http://schemas.openxmlformats.org/officeDocument/2006/relationships/tags" Target="../tags/tag291.xml"/><Relationship Id="rId14" Type="http://schemas.openxmlformats.org/officeDocument/2006/relationships/tags" Target="../tags/tag290.xml"/><Relationship Id="rId13" Type="http://schemas.openxmlformats.org/officeDocument/2006/relationships/tags" Target="../tags/tag289.xml"/><Relationship Id="rId12" Type="http://schemas.openxmlformats.org/officeDocument/2006/relationships/tags" Target="../tags/tag288.xml"/><Relationship Id="rId11" Type="http://schemas.openxmlformats.org/officeDocument/2006/relationships/tags" Target="../tags/tag287.xml"/><Relationship Id="rId10" Type="http://schemas.openxmlformats.org/officeDocument/2006/relationships/tags" Target="../tags/tag286.xml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968" y="136131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968" y="384098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184" y="523097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结束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@png2x_装饰"/>
          <p:cNvPicPr/>
          <p:nvPr userDrawn="1">
            <p:custDataLst>
              <p:tags r:id="rId2"/>
            </p:custDataLst>
          </p:nvPr>
        </p:nvPicPr>
        <p:blipFill>
          <a:blip r:embed="rId3">
            <a:alphaModFix amt="10000"/>
          </a:blip>
          <a:stretch>
            <a:fillRect/>
          </a:stretch>
        </p:blipFill>
        <p:spPr>
          <a:xfrm flipH="1">
            <a:off x="0" y="0"/>
            <a:ext cx="10536513" cy="6858000"/>
          </a:xfrm>
          <a:prstGeom prst="rect">
            <a:avLst/>
          </a:prstGeom>
        </p:spPr>
      </p:pic>
      <p:pic>
        <p:nvPicPr>
          <p:cNvPr id="7" name="图片 6" descr="@png2x_装饰2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178800" y="0"/>
            <a:ext cx="4013200" cy="685800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矩形 9"/>
          <p:cNvSpPr/>
          <p:nvPr userDrawn="1">
            <p:custDataLst>
              <p:tags r:id="rId8"/>
            </p:custDataLst>
          </p:nvPr>
        </p:nvSpPr>
        <p:spPr>
          <a:xfrm>
            <a:off x="4121146" y="4340864"/>
            <a:ext cx="660400" cy="25400"/>
          </a:xfrm>
          <a:prstGeom prst="rect">
            <a:avLst/>
          </a:pr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任意多边形 10"/>
          <p:cNvSpPr/>
          <p:nvPr userDrawn="1">
            <p:custDataLst>
              <p:tags r:id="rId9"/>
            </p:custDataLst>
          </p:nvPr>
        </p:nvSpPr>
        <p:spPr>
          <a:xfrm>
            <a:off x="4254450" y="4692646"/>
            <a:ext cx="419735" cy="342900"/>
          </a:xfrm>
          <a:custGeom>
            <a:avLst/>
            <a:gdLst>
              <a:gd name="connisteX0" fmla="*/ 113650 w 419151"/>
              <a:gd name="connsiteY0" fmla="*/ 0 h 342900"/>
              <a:gd name="connisteX1" fmla="*/ 305519 w 419151"/>
              <a:gd name="connsiteY1" fmla="*/ 0 h 342900"/>
              <a:gd name="connisteX2" fmla="*/ 315422 w 419151"/>
              <a:gd name="connsiteY2" fmla="*/ 26526 h 342900"/>
              <a:gd name="connisteX3" fmla="*/ 335429 w 419151"/>
              <a:gd name="connsiteY3" fmla="*/ 46552 h 342900"/>
              <a:gd name="connisteX4" fmla="*/ 361956 w 419151"/>
              <a:gd name="connsiteY4" fmla="*/ 56464 h 342900"/>
              <a:gd name="connisteX5" fmla="*/ 390192 w 419151"/>
              <a:gd name="connsiteY5" fmla="*/ 54479 h 342900"/>
              <a:gd name="connisteX6" fmla="*/ 368530 w 419151"/>
              <a:gd name="connsiteY6" fmla="*/ 97136 h 342900"/>
              <a:gd name="connisteX7" fmla="*/ 323880 w 419151"/>
              <a:gd name="connsiteY7" fmla="*/ 114300 h 342900"/>
              <a:gd name="connisteX8" fmla="*/ 95280 w 419151"/>
              <a:gd name="connsiteY8" fmla="*/ 114300 h 342900"/>
              <a:gd name="connisteX9" fmla="*/ 50630 w 419151"/>
              <a:gd name="connsiteY9" fmla="*/ 97136 h 342900"/>
              <a:gd name="connisteX10" fmla="*/ 28968 w 419151"/>
              <a:gd name="connsiteY10" fmla="*/ 54479 h 342900"/>
              <a:gd name="connisteX11" fmla="*/ 57214 w 419151"/>
              <a:gd name="connsiteY11" fmla="*/ 56464 h 342900"/>
              <a:gd name="connisteX12" fmla="*/ 83731 w 419151"/>
              <a:gd name="connsiteY12" fmla="*/ 46552 h 342900"/>
              <a:gd name="connisteX13" fmla="*/ 103747 w 419151"/>
              <a:gd name="connsiteY13" fmla="*/ 26526 h 342900"/>
              <a:gd name="connisteX14" fmla="*/ 113650 w 419151"/>
              <a:gd name="connsiteY14" fmla="*/ 0 h 342900"/>
              <a:gd name="connisteX15" fmla="*/ 418731 w 419151"/>
              <a:gd name="connsiteY15" fmla="*/ 154515 h 342900"/>
              <a:gd name="connisteX16" fmla="*/ 375544 w 419151"/>
              <a:gd name="connsiteY16" fmla="*/ 159946 h 342900"/>
              <a:gd name="connisteX17" fmla="*/ 341062 w 419151"/>
              <a:gd name="connsiteY17" fmla="*/ 133365 h 342900"/>
              <a:gd name="connisteX18" fmla="*/ 78098 w 419151"/>
              <a:gd name="connsiteY18" fmla="*/ 133365 h 342900"/>
              <a:gd name="connisteX19" fmla="*/ 43616 w 419151"/>
              <a:gd name="connsiteY19" fmla="*/ 159946 h 342900"/>
              <a:gd name="connisteX20" fmla="*/ 411 w 419151"/>
              <a:gd name="connsiteY20" fmla="*/ 154515 h 342900"/>
              <a:gd name="connisteX21" fmla="*/ 8439 w 419151"/>
              <a:gd name="connsiteY21" fmla="*/ 194383 h 342900"/>
              <a:gd name="connisteX22" fmla="*/ 38130 w 419151"/>
              <a:gd name="connsiteY22" fmla="*/ 222180 h 342900"/>
              <a:gd name="connisteX23" fmla="*/ 38130 w 419151"/>
              <a:gd name="connsiteY23" fmla="*/ 342900 h 342900"/>
              <a:gd name="connisteX24" fmla="*/ 152430 w 419151"/>
              <a:gd name="connsiteY24" fmla="*/ 342900 h 342900"/>
              <a:gd name="connisteX25" fmla="*/ 152430 w 419151"/>
              <a:gd name="connsiteY25" fmla="*/ 304796 h 342900"/>
              <a:gd name="connisteX26" fmla="*/ 169173 w 419151"/>
              <a:gd name="connsiteY26" fmla="*/ 264389 h 342900"/>
              <a:gd name="connisteX27" fmla="*/ 209580 w 419151"/>
              <a:gd name="connsiteY27" fmla="*/ 247646 h 342900"/>
              <a:gd name="connisteX28" fmla="*/ 249996 w 419151"/>
              <a:gd name="connsiteY28" fmla="*/ 264389 h 342900"/>
              <a:gd name="connisteX29" fmla="*/ 266730 w 419151"/>
              <a:gd name="connsiteY29" fmla="*/ 304796 h 342900"/>
              <a:gd name="connisteX30" fmla="*/ 266730 w 419151"/>
              <a:gd name="connsiteY30" fmla="*/ 342900 h 342900"/>
              <a:gd name="connisteX31" fmla="*/ 381030 w 419151"/>
              <a:gd name="connsiteY31" fmla="*/ 342900 h 342900"/>
              <a:gd name="connisteX32" fmla="*/ 381030 w 419151"/>
              <a:gd name="connsiteY32" fmla="*/ 222199 h 342900"/>
              <a:gd name="connisteX33" fmla="*/ 410721 w 419151"/>
              <a:gd name="connsiteY33" fmla="*/ 194392 h 342900"/>
              <a:gd name="connisteX34" fmla="*/ 418731 w 419151"/>
              <a:gd name="connsiteY34" fmla="*/ 154515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</a:cxnLst>
            <a:pathLst>
              <a:path w="419152" h="342900">
                <a:moveTo>
                  <a:pt x="113651" y="0"/>
                </a:moveTo>
                <a:lnTo>
                  <a:pt x="305519" y="0"/>
                </a:lnTo>
                <a:cubicBezTo>
                  <a:pt x="306882" y="9446"/>
                  <a:pt x="310256" y="18498"/>
                  <a:pt x="315422" y="26527"/>
                </a:cubicBezTo>
                <a:cubicBezTo>
                  <a:pt x="320579" y="34555"/>
                  <a:pt x="327401" y="41386"/>
                  <a:pt x="335429" y="46552"/>
                </a:cubicBezTo>
                <a:cubicBezTo>
                  <a:pt x="343458" y="51718"/>
                  <a:pt x="352501" y="55102"/>
                  <a:pt x="361956" y="56464"/>
                </a:cubicBezTo>
                <a:cubicBezTo>
                  <a:pt x="371402" y="57836"/>
                  <a:pt x="381030" y="57159"/>
                  <a:pt x="390193" y="54480"/>
                </a:cubicBezTo>
                <a:cubicBezTo>
                  <a:pt x="388501" y="70893"/>
                  <a:pt x="380784" y="86082"/>
                  <a:pt x="368531" y="97137"/>
                </a:cubicBezTo>
                <a:cubicBezTo>
                  <a:pt x="356287" y="108183"/>
                  <a:pt x="340376" y="114300"/>
                  <a:pt x="323880" y="114300"/>
                </a:cubicBezTo>
                <a:lnTo>
                  <a:pt x="95280" y="114300"/>
                </a:lnTo>
                <a:cubicBezTo>
                  <a:pt x="78785" y="114300"/>
                  <a:pt x="62883" y="108183"/>
                  <a:pt x="50630" y="97137"/>
                </a:cubicBezTo>
                <a:cubicBezTo>
                  <a:pt x="38387" y="86082"/>
                  <a:pt x="30669" y="70893"/>
                  <a:pt x="28968" y="54480"/>
                </a:cubicBezTo>
                <a:cubicBezTo>
                  <a:pt x="38130" y="57159"/>
                  <a:pt x="47768" y="57836"/>
                  <a:pt x="57214" y="56464"/>
                </a:cubicBezTo>
                <a:cubicBezTo>
                  <a:pt x="66660" y="55102"/>
                  <a:pt x="75703" y="51718"/>
                  <a:pt x="83732" y="46552"/>
                </a:cubicBezTo>
                <a:cubicBezTo>
                  <a:pt x="91760" y="41386"/>
                  <a:pt x="98581" y="34555"/>
                  <a:pt x="103748" y="26527"/>
                </a:cubicBezTo>
                <a:cubicBezTo>
                  <a:pt x="108905" y="18498"/>
                  <a:pt x="112279" y="9446"/>
                  <a:pt x="113651" y="0"/>
                </a:cubicBezTo>
                <a:moveTo>
                  <a:pt x="418731" y="154515"/>
                </a:moveTo>
                <a:cubicBezTo>
                  <a:pt x="405619" y="161949"/>
                  <a:pt x="390092" y="163906"/>
                  <a:pt x="375544" y="159947"/>
                </a:cubicBezTo>
                <a:cubicBezTo>
                  <a:pt x="360996" y="155978"/>
                  <a:pt x="348597" y="146432"/>
                  <a:pt x="341062" y="133365"/>
                </a:cubicBezTo>
                <a:lnTo>
                  <a:pt x="78099" y="133365"/>
                </a:lnTo>
                <a:cubicBezTo>
                  <a:pt x="70564" y="146432"/>
                  <a:pt x="58165" y="155987"/>
                  <a:pt x="43617" y="159947"/>
                </a:cubicBezTo>
                <a:cubicBezTo>
                  <a:pt x="29060" y="163915"/>
                  <a:pt x="13533" y="161959"/>
                  <a:pt x="411" y="154515"/>
                </a:cubicBezTo>
                <a:cubicBezTo>
                  <a:pt x="-1134" y="168314"/>
                  <a:pt x="1673" y="182258"/>
                  <a:pt x="8440" y="194383"/>
                </a:cubicBezTo>
                <a:cubicBezTo>
                  <a:pt x="15197" y="206517"/>
                  <a:pt x="25585" y="216237"/>
                  <a:pt x="38130" y="222181"/>
                </a:cubicBezTo>
                <a:lnTo>
                  <a:pt x="38130" y="342900"/>
                </a:lnTo>
                <a:lnTo>
                  <a:pt x="152430" y="342900"/>
                </a:lnTo>
                <a:lnTo>
                  <a:pt x="152430" y="304797"/>
                </a:lnTo>
                <a:cubicBezTo>
                  <a:pt x="152430" y="289645"/>
                  <a:pt x="158456" y="275106"/>
                  <a:pt x="169173" y="264390"/>
                </a:cubicBezTo>
                <a:cubicBezTo>
                  <a:pt x="179890" y="253673"/>
                  <a:pt x="194420" y="247647"/>
                  <a:pt x="209580" y="247647"/>
                </a:cubicBezTo>
                <a:cubicBezTo>
                  <a:pt x="224741" y="247647"/>
                  <a:pt x="239271" y="253673"/>
                  <a:pt x="249997" y="264390"/>
                </a:cubicBezTo>
                <a:cubicBezTo>
                  <a:pt x="260714" y="275106"/>
                  <a:pt x="266730" y="289645"/>
                  <a:pt x="266730" y="304797"/>
                </a:cubicBezTo>
                <a:lnTo>
                  <a:pt x="266730" y="342900"/>
                </a:lnTo>
                <a:lnTo>
                  <a:pt x="381030" y="342900"/>
                </a:lnTo>
                <a:lnTo>
                  <a:pt x="381030" y="222199"/>
                </a:lnTo>
                <a:cubicBezTo>
                  <a:pt x="393585" y="216246"/>
                  <a:pt x="403964" y="206526"/>
                  <a:pt x="410721" y="194392"/>
                </a:cubicBezTo>
                <a:cubicBezTo>
                  <a:pt x="417478" y="182258"/>
                  <a:pt x="420286" y="168314"/>
                  <a:pt x="418731" y="154515"/>
                </a:cubicBezTo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8" name="副标题 7"/>
          <p:cNvSpPr>
            <a:spLocks noGrp="1"/>
          </p:cNvSpPr>
          <p:nvPr>
            <p:ph type="subTitle" idx="13" hasCustomPrompt="1"/>
            <p:custDataLst>
              <p:tags r:id="rId11"/>
            </p:custDataLst>
          </p:nvPr>
        </p:nvSpPr>
        <p:spPr>
          <a:xfrm>
            <a:off x="1689098" y="2158999"/>
            <a:ext cx="5524503" cy="457200"/>
          </a:xfrm>
          <a:noFill/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25000"/>
              </a:lnSpc>
              <a:buNone/>
              <a:defRPr sz="2400" b="0">
                <a:solidFill>
                  <a:schemeClr val="accent1"/>
                </a:solidFill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THE END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ctrTitle" idx="14" hasCustomPrompt="1"/>
            <p:custDataLst>
              <p:tags r:id="rId12"/>
            </p:custDataLst>
          </p:nvPr>
        </p:nvSpPr>
        <p:spPr>
          <a:xfrm>
            <a:off x="1631948" y="2682874"/>
            <a:ext cx="5638803" cy="1015999"/>
          </a:xfrm>
          <a:noFill/>
        </p:spPr>
        <p:txBody>
          <a:bodyPr lIns="0" tIns="0" rIns="0" bIns="0" anchor="ctr">
            <a:noAutofit/>
          </a:bodyPr>
          <a:lstStyle>
            <a:lvl1pPr algn="ctr">
              <a:lnSpc>
                <a:spcPct val="111000"/>
              </a:lnSpc>
              <a:buNone/>
              <a:defRPr sz="6000" b="0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smtClean="0">
                <a:latin typeface="汉仪中宋简" panose="02010600000101010101" charset="-122"/>
                <a:ea typeface="汉仪中宋简" panose="02010600000101010101" charset="-122"/>
              </a:rPr>
              <a:t>谢谢观看</a:t>
            </a:r>
            <a:endParaRPr lang="zh-CN" altLang="en-US" smtClean="0">
              <a:latin typeface="汉仪中宋简" panose="02010600000101010101" charset="-122"/>
              <a:ea typeface="汉仪中宋简" panose="02010600000101010101" charset="-122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9_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单击此处添加标题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1" hasCustomPrompt="1"/>
            <p:custDataLst>
              <p:tags r:id="rId6"/>
            </p:custDataLst>
          </p:nvPr>
        </p:nvSpPr>
        <p:spPr>
          <a:xfrm>
            <a:off x="609600" y="1524000"/>
            <a:ext cx="5334000" cy="4724400"/>
          </a:xfrm>
          <a:custGeom>
            <a:avLst/>
            <a:gdLst>
              <a:gd name="sw" fmla="*/ 1 w 360"/>
              <a:gd name="sh" fmla="*/ 1 h 304"/>
              <a:gd name="mins" fmla="min sw sh"/>
              <a:gd name="dsw" fmla="+- 0 sw mins"/>
              <a:gd name="dsh" fmla="+- 0 sh mins"/>
              <a:gd name="p0a7dx" fmla="*/ dsw 0 1"/>
              <a:gd name="p0a7dy" fmla="*/ dsh 304 1"/>
              <a:gd name="p0a8dx" fmla="*/ dsw 360 1"/>
              <a:gd name="p0a8dy" fmla="*/ dsh 304 1"/>
              <a:gd name="p0a5dx" fmla="*/ dsw 0 1"/>
              <a:gd name="p0a5dy" fmla="*/ dsh 0 1"/>
              <a:gd name="p0a6dx" fmla="*/ dsw 360 1"/>
              <a:gd name="p0a6dy" fmla="*/ dsh 0 1"/>
              <a:gd name="p0x0s" fmla="*/ 336 mins 1"/>
              <a:gd name="p0x0" fmla="+- p0x0s p0a6dx 0"/>
              <a:gd name="p0y0s" fmla="*/ 0 mins 1"/>
              <a:gd name="p0y0" fmla="+- p0y0s p0a6dy 0"/>
              <a:gd name="p0x1s" fmla="*/ 336 mins 1"/>
              <a:gd name="p0x1" fmla="+- p0x1s p0a6dx 0"/>
              <a:gd name="p0y1s" fmla="*/ 13 mins 1"/>
              <a:gd name="p0y1" fmla="+- p0y1s p0a6dy 0"/>
              <a:gd name="p0x2s" fmla="*/ 346 mins 1"/>
              <a:gd name="p0x2" fmla="+- p0x2s p0a6dx 0"/>
              <a:gd name="p0y2s" fmla="*/ 24 mins 1"/>
              <a:gd name="p0y2" fmla="+- p0y2s p0a6dy 0"/>
              <a:gd name="p0x3s" fmla="*/ 360 mins 1"/>
              <a:gd name="p0x3" fmla="+- p0x3s p0a6dx 0"/>
              <a:gd name="p0y3s" fmla="*/ 24 mins 1"/>
              <a:gd name="p0y3" fmla="+- p0y3s p0a6dy 0"/>
              <a:gd name="p0x4s" fmla="*/ 360 mins 1"/>
              <a:gd name="p0x4" fmla="+- p0x4s p0a8dx 0"/>
              <a:gd name="p0y4s" fmla="*/ 304 mins 1"/>
              <a:gd name="p0y4" fmla="+- p0y4s p0a8dy 0"/>
              <a:gd name="p0x5s" fmla="*/ 0 mins 1"/>
              <a:gd name="p0x5" fmla="+- p0x5s p0a7dx 0"/>
              <a:gd name="p0y5s" fmla="*/ 304 mins 1"/>
              <a:gd name="p0y5" fmla="+- p0y5s p0a7dy 0"/>
              <a:gd name="p0x6s" fmla="*/ 0 mins 1"/>
              <a:gd name="p0x6" fmla="+- p0x6s p0a5dx 0"/>
              <a:gd name="p0y6s" fmla="*/ 0 mins 1"/>
              <a:gd name="p0y6" fmla="+- p0y6s p0a5dy 0"/>
              <a:gd name="p0x7s" fmla="*/ 336 mins 1"/>
              <a:gd name="p0x7" fmla="+- p0x7s p0a6dx 0"/>
              <a:gd name="p0y7s" fmla="*/ 0 mins 1"/>
              <a:gd name="p0y7" fmla="+- p0y7s p0a6dy 0"/>
            </a:gdLst>
            <a:ahLst/>
            <a:cxnLst/>
            <a:pathLst>
              <a:path>
                <a:moveTo>
                  <a:pt x="p0x0" y="p0y0"/>
                </a:moveTo>
                <a:cubicBezTo>
                  <a:pt x="p0x1" y="p0y1"/>
                  <a:pt x="p0x2" y="p0y2"/>
                  <a:pt x="p0x3" y="p0y3"/>
                </a:cubicBezTo>
                <a:lnTo>
                  <a:pt x="p0x4" y="p0y4"/>
                </a:lnTo>
                <a:lnTo>
                  <a:pt x="p0x5" y="p0y5"/>
                </a:lnTo>
                <a:lnTo>
                  <a:pt x="p0x6" y="p0y6"/>
                </a:lnTo>
                <a:lnTo>
                  <a:pt x="p0x7" y="p0y7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0" hasCustomPrompt="1"/>
            <p:custDataLst>
              <p:tags r:id="rId7"/>
            </p:custDataLst>
          </p:nvPr>
        </p:nvSpPr>
        <p:spPr>
          <a:xfrm>
            <a:off x="2514600" y="2057400"/>
            <a:ext cx="1524000" cy="15240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1016000" y="3937000"/>
            <a:ext cx="452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1016000" y="4495800"/>
            <a:ext cx="4521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3" hasCustomPrompt="1"/>
            <p:custDataLst>
              <p:tags r:id="rId10"/>
            </p:custDataLst>
          </p:nvPr>
        </p:nvSpPr>
        <p:spPr>
          <a:xfrm>
            <a:off x="6248400" y="1524000"/>
            <a:ext cx="5334000" cy="4724400"/>
          </a:xfrm>
          <a:custGeom>
            <a:avLst/>
            <a:gdLst>
              <a:gd name="sw" fmla="*/ 1 w 360"/>
              <a:gd name="sh" fmla="*/ 1 h 304"/>
              <a:gd name="mins" fmla="min sw sh"/>
              <a:gd name="dsw" fmla="+- 0 sw mins"/>
              <a:gd name="dsh" fmla="+- 0 sh mins"/>
              <a:gd name="p0a7dx" fmla="*/ dsw 0 1"/>
              <a:gd name="p0a7dy" fmla="*/ dsh 304 1"/>
              <a:gd name="p0a8dx" fmla="*/ dsw 360 1"/>
              <a:gd name="p0a8dy" fmla="*/ dsh 304 1"/>
              <a:gd name="p0a5dx" fmla="*/ dsw 0 1"/>
              <a:gd name="p0a5dy" fmla="*/ dsh 0 1"/>
              <a:gd name="p0a6dx" fmla="*/ dsw 360 1"/>
              <a:gd name="p0a6dy" fmla="*/ dsh 0 1"/>
              <a:gd name="p0x0s" fmla="*/ 336 mins 1"/>
              <a:gd name="p0x0" fmla="+- p0x0s p0a6dx 0"/>
              <a:gd name="p0y0s" fmla="*/ 0 mins 1"/>
              <a:gd name="p0y0" fmla="+- p0y0s p0a6dy 0"/>
              <a:gd name="p0x1s" fmla="*/ 336 mins 1"/>
              <a:gd name="p0x1" fmla="+- p0x1s p0a6dx 0"/>
              <a:gd name="p0y1s" fmla="*/ 13 mins 1"/>
              <a:gd name="p0y1" fmla="+- p0y1s p0a6dy 0"/>
              <a:gd name="p0x2s" fmla="*/ 346 mins 1"/>
              <a:gd name="p0x2" fmla="+- p0x2s p0a6dx 0"/>
              <a:gd name="p0y2s" fmla="*/ 24 mins 1"/>
              <a:gd name="p0y2" fmla="+- p0y2s p0a6dy 0"/>
              <a:gd name="p0x3s" fmla="*/ 360 mins 1"/>
              <a:gd name="p0x3" fmla="+- p0x3s p0a6dx 0"/>
              <a:gd name="p0y3s" fmla="*/ 24 mins 1"/>
              <a:gd name="p0y3" fmla="+- p0y3s p0a6dy 0"/>
              <a:gd name="p0x4s" fmla="*/ 360 mins 1"/>
              <a:gd name="p0x4" fmla="+- p0x4s p0a8dx 0"/>
              <a:gd name="p0y4s" fmla="*/ 304 mins 1"/>
              <a:gd name="p0y4" fmla="+- p0y4s p0a8dy 0"/>
              <a:gd name="p0x5s" fmla="*/ 0 mins 1"/>
              <a:gd name="p0x5" fmla="+- p0x5s p0a7dx 0"/>
              <a:gd name="p0y5s" fmla="*/ 304 mins 1"/>
              <a:gd name="p0y5" fmla="+- p0y5s p0a7dy 0"/>
              <a:gd name="p0x6s" fmla="*/ 0 mins 1"/>
              <a:gd name="p0x6" fmla="+- p0x6s p0a5dx 0"/>
              <a:gd name="p0y6s" fmla="*/ 0 mins 1"/>
              <a:gd name="p0y6" fmla="+- p0y6s p0a5dy 0"/>
              <a:gd name="p0x7s" fmla="*/ 336 mins 1"/>
              <a:gd name="p0x7" fmla="+- p0x7s p0a6dx 0"/>
              <a:gd name="p0y7s" fmla="*/ 0 mins 1"/>
              <a:gd name="p0y7" fmla="+- p0y7s p0a6dy 0"/>
            </a:gdLst>
            <a:ahLst/>
            <a:cxnLst/>
            <a:pathLst>
              <a:path>
                <a:moveTo>
                  <a:pt x="p0x0" y="p0y0"/>
                </a:moveTo>
                <a:cubicBezTo>
                  <a:pt x="p0x1" y="p0y1"/>
                  <a:pt x="p0x2" y="p0y2"/>
                  <a:pt x="p0x3" y="p0y3"/>
                </a:cubicBezTo>
                <a:lnTo>
                  <a:pt x="p0x4" y="p0y4"/>
                </a:lnTo>
                <a:lnTo>
                  <a:pt x="p0x5" y="p0y5"/>
                </a:lnTo>
                <a:lnTo>
                  <a:pt x="p0x6" y="p0y6"/>
                </a:lnTo>
                <a:lnTo>
                  <a:pt x="p0x7" y="p0y7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2" hasCustomPrompt="1"/>
            <p:custDataLst>
              <p:tags r:id="rId11"/>
            </p:custDataLst>
          </p:nvPr>
        </p:nvSpPr>
        <p:spPr>
          <a:xfrm>
            <a:off x="8153400" y="2057400"/>
            <a:ext cx="1524000" cy="15240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6654800" y="3937000"/>
            <a:ext cx="452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6654800" y="4495800"/>
            <a:ext cx="4521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8_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单击此处添加标题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4165600"/>
            <a:ext cx="5334000" cy="2082800"/>
          </a:xfrm>
          <a:custGeom>
            <a:avLst/>
            <a:gdLst>
              <a:gd name="sw" fmla="*/ 1 w 360"/>
              <a:gd name="sh" fmla="*/ 1 h 304"/>
              <a:gd name="mins" fmla="min sw sh"/>
              <a:gd name="dsw" fmla="+- 0 sw mins"/>
              <a:gd name="dsh" fmla="+- 0 sh mins"/>
              <a:gd name="p0x0" fmla="*/ 0 w 360"/>
              <a:gd name="p0y0" fmla="*/ 0 h 304"/>
              <a:gd name="p0x1" fmla="*/ 360 w 360"/>
              <a:gd name="p0y1" fmla="*/ 0 h 304"/>
              <a:gd name="p0x2" fmla="*/ 360 w 360"/>
              <a:gd name="p0y2" fmla="*/ 304 h 304"/>
              <a:gd name="p0x3" fmla="*/ 0 w 360"/>
              <a:gd name="p0y3" fmla="*/ 304 h 304"/>
              <a:gd name="p0x4" fmla="*/ 0 w 360"/>
              <a:gd name="p0y4" fmla="*/ 0 h 304"/>
            </a:gdLst>
            <a:ahLst/>
            <a:cxnLst/>
            <a:pathLst>
              <a:path>
                <a:moveTo>
                  <a:pt x="p0x0" y="p0y0"/>
                </a:moveTo>
                <a:lnTo>
                  <a:pt x="p0x1" y="p0y1"/>
                </a:lnTo>
                <a:lnTo>
                  <a:pt x="p0x2" y="p0y2"/>
                </a:lnTo>
                <a:lnTo>
                  <a:pt x="p0x3" y="p0y3"/>
                </a:lnTo>
                <a:lnTo>
                  <a:pt x="p0x4" y="p0y4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5334000" cy="2641600"/>
          </a:xfr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44704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5029200"/>
            <a:ext cx="47244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248400" y="4165600"/>
            <a:ext cx="5334000" cy="2082800"/>
          </a:xfrm>
          <a:custGeom>
            <a:avLst/>
            <a:gdLst>
              <a:gd name="sw" fmla="*/ 1 w 360"/>
              <a:gd name="sh" fmla="*/ 1 h 304"/>
              <a:gd name="mins" fmla="min sw sh"/>
              <a:gd name="dsw" fmla="+- 0 sw mins"/>
              <a:gd name="dsh" fmla="+- 0 sh mins"/>
              <a:gd name="p0x0" fmla="*/ 0 w 360"/>
              <a:gd name="p0y0" fmla="*/ 0 h 304"/>
              <a:gd name="p0x1" fmla="*/ 360 w 360"/>
              <a:gd name="p0y1" fmla="*/ 0 h 304"/>
              <a:gd name="p0x2" fmla="*/ 360 w 360"/>
              <a:gd name="p0y2" fmla="*/ 304 h 304"/>
              <a:gd name="p0x3" fmla="*/ 0 w 360"/>
              <a:gd name="p0y3" fmla="*/ 304 h 304"/>
              <a:gd name="p0x4" fmla="*/ 0 w 360"/>
              <a:gd name="p0y4" fmla="*/ 0 h 304"/>
            </a:gdLst>
            <a:ahLst/>
            <a:cxnLst/>
            <a:pathLst>
              <a:path>
                <a:moveTo>
                  <a:pt x="p0x0" y="p0y0"/>
                </a:moveTo>
                <a:lnTo>
                  <a:pt x="p0x1" y="p0y1"/>
                </a:lnTo>
                <a:lnTo>
                  <a:pt x="p0x2" y="p0y2"/>
                </a:lnTo>
                <a:lnTo>
                  <a:pt x="p0x3" y="p0y3"/>
                </a:lnTo>
                <a:lnTo>
                  <a:pt x="p0x4" y="p0y4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248400" y="1524000"/>
            <a:ext cx="5334000" cy="2641600"/>
          </a:xfr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6553200" y="44704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6553200" y="5029200"/>
            <a:ext cx="47244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3_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单击此处添加标题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4165600"/>
            <a:ext cx="5334000" cy="2082800"/>
          </a:xfrm>
          <a:custGeom>
            <a:avLst/>
            <a:gdLst>
              <a:gd name="sw" fmla="*/ 1 w 360"/>
              <a:gd name="sh" fmla="*/ 1 h 304"/>
              <a:gd name="mins" fmla="min sw sh"/>
              <a:gd name="dsw" fmla="+- 0 sw mins"/>
              <a:gd name="dsh" fmla="+- 0 sh mins"/>
              <a:gd name="p0x0" fmla="*/ 0 w 360"/>
              <a:gd name="p0y0" fmla="*/ 0 h 304"/>
              <a:gd name="p0x1" fmla="*/ 360 w 360"/>
              <a:gd name="p0y1" fmla="*/ 0 h 304"/>
              <a:gd name="p0x2" fmla="*/ 360 w 360"/>
              <a:gd name="p0y2" fmla="*/ 304 h 304"/>
              <a:gd name="p0x3" fmla="*/ 0 w 360"/>
              <a:gd name="p0y3" fmla="*/ 304 h 304"/>
              <a:gd name="p0x4" fmla="*/ 0 w 360"/>
              <a:gd name="p0y4" fmla="*/ 0 h 304"/>
            </a:gdLst>
            <a:ahLst/>
            <a:cxnLst/>
            <a:pathLst>
              <a:path>
                <a:moveTo>
                  <a:pt x="p0x0" y="p0y0"/>
                </a:moveTo>
                <a:lnTo>
                  <a:pt x="p0x1" y="p0y1"/>
                </a:lnTo>
                <a:lnTo>
                  <a:pt x="p0x2" y="p0y2"/>
                </a:lnTo>
                <a:lnTo>
                  <a:pt x="p0x3" y="p0y3"/>
                </a:lnTo>
                <a:lnTo>
                  <a:pt x="p0x4" y="p0y4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5334000" cy="2641600"/>
          </a:xfr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44704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5029200"/>
            <a:ext cx="47244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248400" y="4165600"/>
            <a:ext cx="5334000" cy="2082800"/>
          </a:xfrm>
          <a:custGeom>
            <a:avLst/>
            <a:gdLst>
              <a:gd name="sw" fmla="*/ 1 w 360"/>
              <a:gd name="sh" fmla="*/ 1 h 304"/>
              <a:gd name="mins" fmla="min sw sh"/>
              <a:gd name="dsw" fmla="+- 0 sw mins"/>
              <a:gd name="dsh" fmla="+- 0 sh mins"/>
              <a:gd name="p0x0" fmla="*/ 0 w 360"/>
              <a:gd name="p0y0" fmla="*/ 0 h 304"/>
              <a:gd name="p0x1" fmla="*/ 360 w 360"/>
              <a:gd name="p0y1" fmla="*/ 0 h 304"/>
              <a:gd name="p0x2" fmla="*/ 360 w 360"/>
              <a:gd name="p0y2" fmla="*/ 304 h 304"/>
              <a:gd name="p0x3" fmla="*/ 0 w 360"/>
              <a:gd name="p0y3" fmla="*/ 304 h 304"/>
              <a:gd name="p0x4" fmla="*/ 0 w 360"/>
              <a:gd name="p0y4" fmla="*/ 0 h 304"/>
            </a:gdLst>
            <a:ahLst/>
            <a:cxnLst/>
            <a:pathLst>
              <a:path>
                <a:moveTo>
                  <a:pt x="p0x0" y="p0y0"/>
                </a:moveTo>
                <a:lnTo>
                  <a:pt x="p0x1" y="p0y1"/>
                </a:lnTo>
                <a:lnTo>
                  <a:pt x="p0x2" y="p0y2"/>
                </a:lnTo>
                <a:lnTo>
                  <a:pt x="p0x3" y="p0y3"/>
                </a:lnTo>
                <a:lnTo>
                  <a:pt x="p0x4" y="p0y4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248400" y="1524000"/>
            <a:ext cx="5334000" cy="2641600"/>
          </a:xfr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6553200" y="44704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6553200" y="5029200"/>
            <a:ext cx="47244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42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单击此处添加标题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1524000"/>
            <a:ext cx="10972800" cy="2844800"/>
          </a:xfrm>
          <a:custGeom>
            <a:avLst/>
            <a:gdLst>
              <a:gd name="connisteX0" fmla="*/ 0 w 10972800"/>
              <a:gd name="connsiteY0" fmla="*/ 0 h 2844800"/>
              <a:gd name="connisteX1" fmla="*/ 10972800 w 10972800"/>
              <a:gd name="connsiteY1" fmla="*/ 0 h 2844800"/>
              <a:gd name="connisteX2" fmla="*/ 10972800 w 10972800"/>
              <a:gd name="connsiteY2" fmla="*/ 2844800 h 2844800"/>
              <a:gd name="connisteX3" fmla="*/ 0 w 10972800"/>
              <a:gd name="connsiteY3" fmla="*/ 2844800 h 2844800"/>
              <a:gd name="connisteX4" fmla="*/ 0 w 10972800"/>
              <a:gd name="connsiteY4" fmla="*/ 0 h 2844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0972800" h="2844800">
                <a:moveTo>
                  <a:pt x="0" y="0"/>
                </a:moveTo>
                <a:lnTo>
                  <a:pt x="10972800" y="0"/>
                </a:lnTo>
                <a:lnTo>
                  <a:pt x="10972800" y="2844800"/>
                </a:lnTo>
                <a:lnTo>
                  <a:pt x="0" y="2844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609600" y="4826000"/>
            <a:ext cx="50800" cy="1422400"/>
          </a:xfrm>
          <a:custGeom>
            <a:avLst/>
            <a:gdLst>
              <a:gd name="connisteX0" fmla="*/ 0 w 50800"/>
              <a:gd name="connsiteY0" fmla="*/ 0 h 1422400"/>
              <a:gd name="connisteX1" fmla="*/ 50800 w 50800"/>
              <a:gd name="connsiteY1" fmla="*/ 0 h 1422400"/>
              <a:gd name="connisteX2" fmla="*/ 50800 w 50800"/>
              <a:gd name="connsiteY2" fmla="*/ 1422400 h 1422400"/>
              <a:gd name="connisteX3" fmla="*/ 0 w 50800"/>
              <a:gd name="connsiteY3" fmla="*/ 1422400 h 1422400"/>
              <a:gd name="connisteX4" fmla="*/ 0 w 50800"/>
              <a:gd name="connsiteY4" fmla="*/ 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0800" h="1422400">
                <a:moveTo>
                  <a:pt x="0" y="0"/>
                </a:moveTo>
                <a:lnTo>
                  <a:pt x="50800" y="0"/>
                </a:lnTo>
                <a:lnTo>
                  <a:pt x="50800" y="1422400"/>
                </a:lnTo>
                <a:lnTo>
                  <a:pt x="0" y="14224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762000" y="4826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762000" y="53340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400800" y="4826000"/>
            <a:ext cx="50800" cy="1422400"/>
          </a:xfrm>
          <a:custGeom>
            <a:avLst/>
            <a:gdLst>
              <a:gd name="connisteX0" fmla="*/ 0 w 50800"/>
              <a:gd name="connsiteY0" fmla="*/ 0 h 1422400"/>
              <a:gd name="connisteX1" fmla="*/ 50800 w 50800"/>
              <a:gd name="connsiteY1" fmla="*/ 0 h 1422400"/>
              <a:gd name="connisteX2" fmla="*/ 50800 w 50800"/>
              <a:gd name="connsiteY2" fmla="*/ 1422400 h 1422400"/>
              <a:gd name="connisteX3" fmla="*/ 0 w 50800"/>
              <a:gd name="connsiteY3" fmla="*/ 1422400 h 1422400"/>
              <a:gd name="connisteX4" fmla="*/ 0 w 50800"/>
              <a:gd name="connsiteY4" fmla="*/ 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0800" h="1422400">
                <a:moveTo>
                  <a:pt x="0" y="0"/>
                </a:moveTo>
                <a:lnTo>
                  <a:pt x="50800" y="0"/>
                </a:lnTo>
                <a:lnTo>
                  <a:pt x="50800" y="1422400"/>
                </a:lnTo>
                <a:lnTo>
                  <a:pt x="0" y="14224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6553200" y="4826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6553200" y="53340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左表下右内-装饰右叠-默认位置-并列-60_24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单击此处添加标题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2" hasCustomPrompt="1"/>
            <p:custDataLst>
              <p:tags r:id="rId6"/>
            </p:custDataLst>
          </p:nvPr>
        </p:nvSpPr>
        <p:spPr>
          <a:xfrm>
            <a:off x="609600" y="1524000"/>
            <a:ext cx="4038600" cy="4724400"/>
          </a:xfrm>
          <a:custGeom>
            <a:avLst/>
            <a:gdLst>
              <a:gd name="connisteX0" fmla="*/ 0 w 4038600"/>
              <a:gd name="connsiteY0" fmla="*/ 0 h 4724400"/>
              <a:gd name="connisteX1" fmla="*/ 4038600 w 4038600"/>
              <a:gd name="connsiteY1" fmla="*/ 0 h 4724400"/>
              <a:gd name="connisteX2" fmla="*/ 4038600 w 4038600"/>
              <a:gd name="connsiteY2" fmla="*/ 4724400 h 4724400"/>
              <a:gd name="connisteX3" fmla="*/ 0 w 4038600"/>
              <a:gd name="connsiteY3" fmla="*/ 4724400 h 4724400"/>
              <a:gd name="connisteX4" fmla="*/ 0 w 4038600"/>
              <a:gd name="connsiteY4" fmla="*/ 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4038600" h="4724400">
                <a:moveTo>
                  <a:pt x="0" y="0"/>
                </a:moveTo>
                <a:lnTo>
                  <a:pt x="4038600" y="0"/>
                </a:lnTo>
                <a:lnTo>
                  <a:pt x="4038600" y="4724400"/>
                </a:lnTo>
                <a:lnTo>
                  <a:pt x="0" y="47244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3" hasCustomPrompt="1"/>
            <p:custDataLst>
              <p:tags r:id="rId7"/>
            </p:custDataLst>
          </p:nvPr>
        </p:nvSpPr>
        <p:spPr>
          <a:xfrm>
            <a:off x="4648200" y="1524000"/>
            <a:ext cx="6934200" cy="4724400"/>
          </a:xfrm>
          <a:custGeom>
            <a:avLst/>
            <a:gdLst>
              <a:gd name="connisteX0" fmla="*/ 0 w 6934200"/>
              <a:gd name="connsiteY0" fmla="*/ 0 h 4724400"/>
              <a:gd name="connisteX1" fmla="*/ 6934200 w 6934200"/>
              <a:gd name="connsiteY1" fmla="*/ 0 h 4724400"/>
              <a:gd name="connisteX2" fmla="*/ 6934200 w 6934200"/>
              <a:gd name="connsiteY2" fmla="*/ 4724400 h 4724400"/>
              <a:gd name="connisteX3" fmla="*/ 0 w 6934200"/>
              <a:gd name="connsiteY3" fmla="*/ 4724400 h 4724400"/>
              <a:gd name="connisteX4" fmla="*/ 0 w 6934200"/>
              <a:gd name="connsiteY4" fmla="*/ 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6934200" h="4724400">
                <a:moveTo>
                  <a:pt x="0" y="0"/>
                </a:moveTo>
                <a:lnTo>
                  <a:pt x="6934200" y="0"/>
                </a:lnTo>
                <a:lnTo>
                  <a:pt x="6934200" y="4724400"/>
                </a:lnTo>
                <a:lnTo>
                  <a:pt x="0" y="47244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8" hasCustomPrompt="1"/>
            <p:custDataLst>
              <p:tags r:id="rId8"/>
            </p:custDataLst>
          </p:nvPr>
        </p:nvSpPr>
        <p:spPr>
          <a:xfrm>
            <a:off x="5124450" y="2374900"/>
            <a:ext cx="876300" cy="7366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58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01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6" hasCustomPrompt="1"/>
            <p:custDataLst>
              <p:tags r:id="rId9"/>
            </p:custDataLst>
          </p:nvPr>
        </p:nvSpPr>
        <p:spPr>
          <a:xfrm>
            <a:off x="5105400" y="3454400"/>
            <a:ext cx="27051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7" hasCustomPrompt="1"/>
            <p:custDataLst>
              <p:tags r:id="rId10"/>
            </p:custDataLst>
          </p:nvPr>
        </p:nvSpPr>
        <p:spPr>
          <a:xfrm>
            <a:off x="5105400" y="3962400"/>
            <a:ext cx="27051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91" hasCustomPrompt="1"/>
            <p:custDataLst>
              <p:tags r:id="rId11"/>
            </p:custDataLst>
          </p:nvPr>
        </p:nvSpPr>
        <p:spPr>
          <a:xfrm>
            <a:off x="8439150" y="2374900"/>
            <a:ext cx="876300" cy="7366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58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02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8420100" y="3454400"/>
            <a:ext cx="27051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90" hasCustomPrompt="1"/>
            <p:custDataLst>
              <p:tags r:id="rId13"/>
            </p:custDataLst>
          </p:nvPr>
        </p:nvSpPr>
        <p:spPr>
          <a:xfrm>
            <a:off x="8420100" y="3962400"/>
            <a:ext cx="27051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图中标下内-装饰上-默认位置-并列-51_41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32258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单击此处添加标题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609600"/>
            <a:ext cx="10972800" cy="2082800"/>
          </a:xfrm>
          <a:custGeom>
            <a:avLst/>
            <a:gdLst>
              <a:gd name="connisteX0" fmla="*/ 0 w 10972800"/>
              <a:gd name="connsiteY0" fmla="*/ 0 h 2082800"/>
              <a:gd name="connisteX1" fmla="*/ 10972800 w 10972800"/>
              <a:gd name="connsiteY1" fmla="*/ 0 h 2082800"/>
              <a:gd name="connisteX2" fmla="*/ 10972800 w 10972800"/>
              <a:gd name="connsiteY2" fmla="*/ 2082800 h 2082800"/>
              <a:gd name="connisteX3" fmla="*/ 0 w 10972800"/>
              <a:gd name="connsiteY3" fmla="*/ 2082800 h 2082800"/>
              <a:gd name="connisteX4" fmla="*/ 0 w 10972800"/>
              <a:gd name="connsiteY4" fmla="*/ 0 h 2082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0972800" h="2082800">
                <a:moveTo>
                  <a:pt x="0" y="0"/>
                </a:moveTo>
                <a:lnTo>
                  <a:pt x="10972800" y="0"/>
                </a:lnTo>
                <a:lnTo>
                  <a:pt x="10972800" y="2082800"/>
                </a:lnTo>
                <a:lnTo>
                  <a:pt x="0" y="2082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609600" y="4216400"/>
            <a:ext cx="50800" cy="2032000"/>
          </a:xfrm>
          <a:custGeom>
            <a:avLst/>
            <a:gdLst>
              <a:gd name="connisteX0" fmla="*/ 0 w 50800"/>
              <a:gd name="connsiteY0" fmla="*/ 0 h 2032000"/>
              <a:gd name="connisteX1" fmla="*/ 50800 w 50800"/>
              <a:gd name="connsiteY1" fmla="*/ 0 h 2032000"/>
              <a:gd name="connisteX2" fmla="*/ 50800 w 50800"/>
              <a:gd name="connsiteY2" fmla="*/ 2032000 h 2032000"/>
              <a:gd name="connisteX3" fmla="*/ 0 w 50800"/>
              <a:gd name="connsiteY3" fmla="*/ 2032000 h 2032000"/>
              <a:gd name="connisteX4" fmla="*/ 0 w 50800"/>
              <a:gd name="connsiteY4" fmla="*/ 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0800" h="2032000">
                <a:moveTo>
                  <a:pt x="0" y="0"/>
                </a:moveTo>
                <a:lnTo>
                  <a:pt x="50800" y="0"/>
                </a:lnTo>
                <a:lnTo>
                  <a:pt x="50800" y="2032000"/>
                </a:lnTo>
                <a:lnTo>
                  <a:pt x="0" y="2032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762000" y="42164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762000" y="4724400"/>
            <a:ext cx="50292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400800" y="4216400"/>
            <a:ext cx="50800" cy="2032000"/>
          </a:xfrm>
          <a:custGeom>
            <a:avLst/>
            <a:gdLst>
              <a:gd name="connisteX0" fmla="*/ 0 w 50800"/>
              <a:gd name="connsiteY0" fmla="*/ 0 h 2032000"/>
              <a:gd name="connisteX1" fmla="*/ 50800 w 50800"/>
              <a:gd name="connsiteY1" fmla="*/ 0 h 2032000"/>
              <a:gd name="connisteX2" fmla="*/ 50800 w 50800"/>
              <a:gd name="connsiteY2" fmla="*/ 2032000 h 2032000"/>
              <a:gd name="connisteX3" fmla="*/ 0 w 50800"/>
              <a:gd name="connsiteY3" fmla="*/ 2032000 h 2032000"/>
              <a:gd name="connisteX4" fmla="*/ 0 w 50800"/>
              <a:gd name="connsiteY4" fmla="*/ 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0800" h="2032000">
                <a:moveTo>
                  <a:pt x="0" y="0"/>
                </a:moveTo>
                <a:lnTo>
                  <a:pt x="50800" y="0"/>
                </a:lnTo>
                <a:lnTo>
                  <a:pt x="50800" y="2032000"/>
                </a:lnTo>
                <a:lnTo>
                  <a:pt x="0" y="2032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6553200" y="42164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6553200" y="4724400"/>
            <a:ext cx="50292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2_1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3429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单击此处添加标题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3403600"/>
            <a:ext cx="10972800" cy="2844800"/>
          </a:xfrm>
          <a:custGeom>
            <a:avLst/>
            <a:gdLst>
              <a:gd name="connisteX0" fmla="*/ 0 w 10972800"/>
              <a:gd name="connsiteY0" fmla="*/ 0 h 2844800"/>
              <a:gd name="connisteX1" fmla="*/ 10972800 w 10972800"/>
              <a:gd name="connsiteY1" fmla="*/ 0 h 2844800"/>
              <a:gd name="connisteX2" fmla="*/ 10972800 w 10972800"/>
              <a:gd name="connsiteY2" fmla="*/ 2844800 h 2844800"/>
              <a:gd name="connisteX3" fmla="*/ 0 w 10972800"/>
              <a:gd name="connsiteY3" fmla="*/ 2844800 h 2844800"/>
              <a:gd name="connisteX4" fmla="*/ 0 w 10972800"/>
              <a:gd name="connsiteY4" fmla="*/ 0 h 2844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0972800" h="2844800">
                <a:moveTo>
                  <a:pt x="0" y="0"/>
                </a:moveTo>
                <a:lnTo>
                  <a:pt x="10972800" y="0"/>
                </a:lnTo>
                <a:lnTo>
                  <a:pt x="10972800" y="2844800"/>
                </a:lnTo>
                <a:lnTo>
                  <a:pt x="0" y="2844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4648200" y="609600"/>
            <a:ext cx="50800" cy="2336800"/>
          </a:xfrm>
          <a:custGeom>
            <a:avLst/>
            <a:gdLst>
              <a:gd name="connisteX0" fmla="*/ 0 w 50800"/>
              <a:gd name="connsiteY0" fmla="*/ 0 h 2336800"/>
              <a:gd name="connisteX1" fmla="*/ 50800 w 50800"/>
              <a:gd name="connsiteY1" fmla="*/ 0 h 2336800"/>
              <a:gd name="connisteX2" fmla="*/ 50800 w 50800"/>
              <a:gd name="connsiteY2" fmla="*/ 2336800 h 2336800"/>
              <a:gd name="connisteX3" fmla="*/ 0 w 50800"/>
              <a:gd name="connsiteY3" fmla="*/ 2336800 h 2336800"/>
              <a:gd name="connisteX4" fmla="*/ 0 w 50800"/>
              <a:gd name="connsiteY4" fmla="*/ 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0800" h="2336800">
                <a:moveTo>
                  <a:pt x="0" y="0"/>
                </a:moveTo>
                <a:lnTo>
                  <a:pt x="50800" y="0"/>
                </a:lnTo>
                <a:lnTo>
                  <a:pt x="50800" y="2336800"/>
                </a:lnTo>
                <a:lnTo>
                  <a:pt x="0" y="2336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4800600" y="609600"/>
            <a:ext cx="30099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4800600" y="1117600"/>
            <a:ext cx="30099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8420100" y="609600"/>
            <a:ext cx="50800" cy="2336800"/>
          </a:xfrm>
          <a:custGeom>
            <a:avLst/>
            <a:gdLst>
              <a:gd name="connisteX0" fmla="*/ 0 w 50800"/>
              <a:gd name="connsiteY0" fmla="*/ 0 h 2336800"/>
              <a:gd name="connisteX1" fmla="*/ 50800 w 50800"/>
              <a:gd name="connsiteY1" fmla="*/ 0 h 2336800"/>
              <a:gd name="connisteX2" fmla="*/ 50800 w 50800"/>
              <a:gd name="connsiteY2" fmla="*/ 2336800 h 2336800"/>
              <a:gd name="connisteX3" fmla="*/ 0 w 50800"/>
              <a:gd name="connsiteY3" fmla="*/ 2336800 h 2336800"/>
              <a:gd name="connisteX4" fmla="*/ 0 w 50800"/>
              <a:gd name="connsiteY4" fmla="*/ 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0800" h="2336800">
                <a:moveTo>
                  <a:pt x="0" y="0"/>
                </a:moveTo>
                <a:lnTo>
                  <a:pt x="50800" y="0"/>
                </a:lnTo>
                <a:lnTo>
                  <a:pt x="50800" y="2336800"/>
                </a:lnTo>
                <a:lnTo>
                  <a:pt x="0" y="2336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8572500" y="609600"/>
            <a:ext cx="30099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8572500" y="1117600"/>
            <a:ext cx="30099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1_17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单击此处添加标题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7543800" y="1524000"/>
            <a:ext cx="4038600" cy="4724400"/>
          </a:xfrm>
          <a:custGeom>
            <a:avLst/>
            <a:gdLst>
              <a:gd name="connisteX0" fmla="*/ 0 w 4038600"/>
              <a:gd name="connsiteY0" fmla="*/ 0 h 4724400"/>
              <a:gd name="connisteX1" fmla="*/ 4038600 w 4038600"/>
              <a:gd name="connsiteY1" fmla="*/ 0 h 4724400"/>
              <a:gd name="connisteX2" fmla="*/ 4038600 w 4038600"/>
              <a:gd name="connsiteY2" fmla="*/ 4724400 h 4724400"/>
              <a:gd name="connisteX3" fmla="*/ 0 w 4038600"/>
              <a:gd name="connsiteY3" fmla="*/ 4724400 h 4724400"/>
              <a:gd name="connisteX4" fmla="*/ 0 w 4038600"/>
              <a:gd name="connsiteY4" fmla="*/ 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4038600" h="4724400">
                <a:moveTo>
                  <a:pt x="0" y="0"/>
                </a:moveTo>
                <a:lnTo>
                  <a:pt x="4038600" y="0"/>
                </a:lnTo>
                <a:lnTo>
                  <a:pt x="4038600" y="4724400"/>
                </a:lnTo>
                <a:lnTo>
                  <a:pt x="0" y="47244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609600" y="1524000"/>
            <a:ext cx="6934200" cy="4724400"/>
          </a:xfrm>
          <a:custGeom>
            <a:avLst/>
            <a:gdLst>
              <a:gd name="connisteX0" fmla="*/ 0 w 6934200"/>
              <a:gd name="connsiteY0" fmla="*/ 0 h 4724400"/>
              <a:gd name="connisteX1" fmla="*/ 6934200 w 6934200"/>
              <a:gd name="connsiteY1" fmla="*/ 0 h 4724400"/>
              <a:gd name="connisteX2" fmla="*/ 6934200 w 6934200"/>
              <a:gd name="connsiteY2" fmla="*/ 4724400 h 4724400"/>
              <a:gd name="connisteX3" fmla="*/ 0 w 6934200"/>
              <a:gd name="connsiteY3" fmla="*/ 4724400 h 4724400"/>
              <a:gd name="connisteX4" fmla="*/ 0 w 6934200"/>
              <a:gd name="connsiteY4" fmla="*/ 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6934200" h="4724400">
                <a:moveTo>
                  <a:pt x="0" y="0"/>
                </a:moveTo>
                <a:lnTo>
                  <a:pt x="6934200" y="0"/>
                </a:lnTo>
                <a:lnTo>
                  <a:pt x="6934200" y="4724400"/>
                </a:lnTo>
                <a:lnTo>
                  <a:pt x="0" y="47244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1066800" y="2108200"/>
            <a:ext cx="6019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1066800" y="2667000"/>
            <a:ext cx="60198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1066800" y="4191000"/>
            <a:ext cx="6019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1066800" y="4749800"/>
            <a:ext cx="60198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184" y="52309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184" y="1983597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3_1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3784600"/>
            <a:ext cx="3429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单击此处添加标题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609600"/>
            <a:ext cx="10972800" cy="2641600"/>
          </a:xfrm>
          <a:custGeom>
            <a:avLst/>
            <a:gdLst>
              <a:gd name="connisteX0" fmla="*/ 0 w 10972800"/>
              <a:gd name="connsiteY0" fmla="*/ 0 h 2641600"/>
              <a:gd name="connisteX1" fmla="*/ 10972800 w 10972800"/>
              <a:gd name="connsiteY1" fmla="*/ 0 h 2641600"/>
              <a:gd name="connisteX2" fmla="*/ 10972800 w 10972800"/>
              <a:gd name="connsiteY2" fmla="*/ 2641600 h 2641600"/>
              <a:gd name="connisteX3" fmla="*/ 0 w 10972800"/>
              <a:gd name="connsiteY3" fmla="*/ 2641600 h 2641600"/>
              <a:gd name="connisteX4" fmla="*/ 0 w 10972800"/>
              <a:gd name="connsiteY4" fmla="*/ 0 h 2641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0972800" h="2641600">
                <a:moveTo>
                  <a:pt x="0" y="0"/>
                </a:moveTo>
                <a:lnTo>
                  <a:pt x="10972800" y="0"/>
                </a:lnTo>
                <a:lnTo>
                  <a:pt x="10972800" y="2641600"/>
                </a:lnTo>
                <a:lnTo>
                  <a:pt x="0" y="26416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4648200" y="3860800"/>
            <a:ext cx="31623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4648200" y="4419600"/>
            <a:ext cx="31623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8420100" y="3860800"/>
            <a:ext cx="31623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8420100" y="4419600"/>
            <a:ext cx="31623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1_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单击此处添加标题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1524000"/>
            <a:ext cx="5334000" cy="4724400"/>
          </a:xfrm>
          <a:custGeom>
            <a:avLst/>
            <a:gdLst>
              <a:gd name="sw" fmla="*/ 1 w 360"/>
              <a:gd name="sh" fmla="*/ 1 h 304"/>
              <a:gd name="mins" fmla="min sw sh"/>
              <a:gd name="dsw" fmla="+- 0 sw mins"/>
              <a:gd name="dsh" fmla="+- 0 sh mins"/>
              <a:gd name="p0a5dx" fmla="*/ dsw 0 1"/>
              <a:gd name="p0a5dy" fmla="*/ dsh 0 1"/>
              <a:gd name="p0a6dx" fmla="*/ dsw 360 1"/>
              <a:gd name="p0a6dy" fmla="*/ dsh 0 1"/>
              <a:gd name="p0a7dx" fmla="*/ dsw 0 1"/>
              <a:gd name="p0a7dy" fmla="*/ dsh 304 1"/>
              <a:gd name="p0a8dx" fmla="*/ dsw 360 1"/>
              <a:gd name="p0a8dy" fmla="*/ dsh 304 1"/>
              <a:gd name="p0x0s" fmla="*/ 336 mins 1"/>
              <a:gd name="p0x0" fmla="+- p0x0s p0a6dx 0"/>
              <a:gd name="p0y0s" fmla="*/ 0 mins 1"/>
              <a:gd name="p0y0" fmla="+- p0y0s p0a6dy 0"/>
              <a:gd name="p0x1s" fmla="*/ 336 mins 1"/>
              <a:gd name="p0x1" fmla="+- p0x1s p0a6dx 0"/>
              <a:gd name="p0y1s" fmla="*/ 13 mins 1"/>
              <a:gd name="p0y1" fmla="+- p0y1s p0a6dy 0"/>
              <a:gd name="p0x2s" fmla="*/ 346 mins 1"/>
              <a:gd name="p0x2" fmla="+- p0x2s p0a6dx 0"/>
              <a:gd name="p0y2s" fmla="*/ 24 mins 1"/>
              <a:gd name="p0y2" fmla="+- p0y2s p0a6dy 0"/>
              <a:gd name="p0x3s" fmla="*/ 360 mins 1"/>
              <a:gd name="p0x3" fmla="+- p0x3s p0a6dx 0"/>
              <a:gd name="p0y3s" fmla="*/ 24 mins 1"/>
              <a:gd name="p0y3" fmla="+- p0y3s p0a6dy 0"/>
              <a:gd name="p0x4s" fmla="*/ 360 mins 1"/>
              <a:gd name="p0x4" fmla="+- p0x4s p0a8dx 0"/>
              <a:gd name="p0y4s" fmla="*/ 304 mins 1"/>
              <a:gd name="p0y4" fmla="+- p0y4s p0a8dy 0"/>
              <a:gd name="p0x5s" fmla="*/ 0 mins 1"/>
              <a:gd name="p0x5" fmla="+- p0x5s p0a7dx 0"/>
              <a:gd name="p0y5s" fmla="*/ 304 mins 1"/>
              <a:gd name="p0y5" fmla="+- p0y5s p0a7dy 0"/>
              <a:gd name="p0x6s" fmla="*/ 0 mins 1"/>
              <a:gd name="p0x6" fmla="+- p0x6s p0a5dx 0"/>
              <a:gd name="p0y6s" fmla="*/ 0 mins 1"/>
              <a:gd name="p0y6" fmla="+- p0y6s p0a5dy 0"/>
              <a:gd name="p0x7s" fmla="*/ 336 mins 1"/>
              <a:gd name="p0x7" fmla="+- p0x7s p0a6dx 0"/>
              <a:gd name="p0y7s" fmla="*/ 0 mins 1"/>
              <a:gd name="p0y7" fmla="+- p0y7s p0a6dy 0"/>
            </a:gdLst>
            <a:ahLst/>
            <a:cxnLst/>
            <a:pathLst>
              <a:path>
                <a:moveTo>
                  <a:pt x="p0x0" y="p0y0"/>
                </a:moveTo>
                <a:cubicBezTo>
                  <a:pt x="p0x1" y="p0y1"/>
                  <a:pt x="p0x2" y="p0y2"/>
                  <a:pt x="p0x3" y="p0y3"/>
                </a:cubicBezTo>
                <a:lnTo>
                  <a:pt x="p0x4" y="p0y4"/>
                </a:lnTo>
                <a:lnTo>
                  <a:pt x="p0x5" y="p0y5"/>
                </a:lnTo>
                <a:lnTo>
                  <a:pt x="p0x6" y="p0y6"/>
                </a:lnTo>
                <a:lnTo>
                  <a:pt x="p0x7" y="p0y7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2209800" y="1905000"/>
            <a:ext cx="2133600" cy="2133600"/>
          </a:xfrm>
          <a:custGeom>
            <a:avLst/>
            <a:gdLst>
              <a:gd name="connisteX0" fmla="*/ 0 w 2133600"/>
              <a:gd name="connsiteY0" fmla="*/ 1066800 h 2133600"/>
              <a:gd name="connisteX1" fmla="*/ 1066800 w 2133600"/>
              <a:gd name="connsiteY1" fmla="*/ 0 h 2133600"/>
              <a:gd name="connisteX2" fmla="*/ 1066800 w 2133600"/>
              <a:gd name="connsiteY2" fmla="*/ 0 h 2133600"/>
              <a:gd name="connisteX3" fmla="*/ 2133600 w 2133600"/>
              <a:gd name="connsiteY3" fmla="*/ 1066800 h 2133600"/>
              <a:gd name="connisteX4" fmla="*/ 2133600 w 2133600"/>
              <a:gd name="connsiteY4" fmla="*/ 1066800 h 2133600"/>
              <a:gd name="connisteX5" fmla="*/ 1066800 w 2133600"/>
              <a:gd name="connsiteY5" fmla="*/ 2133600 h 2133600"/>
              <a:gd name="connisteX6" fmla="*/ 1066800 w 2133600"/>
              <a:gd name="connsiteY6" fmla="*/ 2133600 h 2133600"/>
              <a:gd name="connisteX7" fmla="*/ 0 w 2133600"/>
              <a:gd name="connsiteY7" fmla="*/ 1066800 h 2133600"/>
              <a:gd name="connisteX8" fmla="*/ 0 w 2133600"/>
              <a:gd name="connsiteY8" fmla="*/ 1066800 h 2133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133600" h="2133600">
                <a:moveTo>
                  <a:pt x="0" y="1066800"/>
                </a:moveTo>
                <a:cubicBezTo>
                  <a:pt x="0" y="477623"/>
                  <a:pt x="477623" y="0"/>
                  <a:pt x="1066800" y="0"/>
                </a:cubicBezTo>
                <a:lnTo>
                  <a:pt x="1066800" y="0"/>
                </a:lnTo>
                <a:cubicBezTo>
                  <a:pt x="1655977" y="0"/>
                  <a:pt x="2133600" y="477623"/>
                  <a:pt x="2133600" y="1066800"/>
                </a:cubicBezTo>
                <a:lnTo>
                  <a:pt x="2133600" y="1066800"/>
                </a:lnTo>
                <a:cubicBezTo>
                  <a:pt x="2133600" y="1655977"/>
                  <a:pt x="1655977" y="2133600"/>
                  <a:pt x="1066800" y="2133600"/>
                </a:cubicBezTo>
                <a:lnTo>
                  <a:pt x="1066800" y="2133600"/>
                </a:lnTo>
                <a:cubicBezTo>
                  <a:pt x="477623" y="2133600"/>
                  <a:pt x="0" y="1655977"/>
                  <a:pt x="0" y="1066800"/>
                </a:cubicBezTo>
                <a:lnTo>
                  <a:pt x="0" y="10668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1016000" y="4394200"/>
            <a:ext cx="452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1016000" y="4953000"/>
            <a:ext cx="4521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248400" y="1524000"/>
            <a:ext cx="5334000" cy="4724400"/>
          </a:xfrm>
          <a:custGeom>
            <a:avLst/>
            <a:gdLst>
              <a:gd name="sw" fmla="*/ 1 w 360"/>
              <a:gd name="sh" fmla="*/ 1 h 304"/>
              <a:gd name="mins" fmla="min sw sh"/>
              <a:gd name="dsw" fmla="+- 0 sw mins"/>
              <a:gd name="dsh" fmla="+- 0 sh mins"/>
              <a:gd name="p0a5dx" fmla="*/ dsw 0 1"/>
              <a:gd name="p0a5dy" fmla="*/ dsh 0 1"/>
              <a:gd name="p0a6dx" fmla="*/ dsw 360 1"/>
              <a:gd name="p0a6dy" fmla="*/ dsh 0 1"/>
              <a:gd name="p0a7dx" fmla="*/ dsw 0 1"/>
              <a:gd name="p0a7dy" fmla="*/ dsh 304 1"/>
              <a:gd name="p0a8dx" fmla="*/ dsw 360 1"/>
              <a:gd name="p0a8dy" fmla="*/ dsh 304 1"/>
              <a:gd name="p0x0s" fmla="*/ 336 mins 1"/>
              <a:gd name="p0x0" fmla="+- p0x0s p0a6dx 0"/>
              <a:gd name="p0y0s" fmla="*/ 0 mins 1"/>
              <a:gd name="p0y0" fmla="+- p0y0s p0a6dy 0"/>
              <a:gd name="p0x1s" fmla="*/ 336 mins 1"/>
              <a:gd name="p0x1" fmla="+- p0x1s p0a6dx 0"/>
              <a:gd name="p0y1s" fmla="*/ 13 mins 1"/>
              <a:gd name="p0y1" fmla="+- p0y1s p0a6dy 0"/>
              <a:gd name="p0x2s" fmla="*/ 346 mins 1"/>
              <a:gd name="p0x2" fmla="+- p0x2s p0a6dx 0"/>
              <a:gd name="p0y2s" fmla="*/ 24 mins 1"/>
              <a:gd name="p0y2" fmla="+- p0y2s p0a6dy 0"/>
              <a:gd name="p0x3s" fmla="*/ 360 mins 1"/>
              <a:gd name="p0x3" fmla="+- p0x3s p0a6dx 0"/>
              <a:gd name="p0y3s" fmla="*/ 24 mins 1"/>
              <a:gd name="p0y3" fmla="+- p0y3s p0a6dy 0"/>
              <a:gd name="p0x4s" fmla="*/ 360 mins 1"/>
              <a:gd name="p0x4" fmla="+- p0x4s p0a8dx 0"/>
              <a:gd name="p0y4s" fmla="*/ 304 mins 1"/>
              <a:gd name="p0y4" fmla="+- p0y4s p0a8dy 0"/>
              <a:gd name="p0x5s" fmla="*/ 0 mins 1"/>
              <a:gd name="p0x5" fmla="+- p0x5s p0a7dx 0"/>
              <a:gd name="p0y5s" fmla="*/ 304 mins 1"/>
              <a:gd name="p0y5" fmla="+- p0y5s p0a7dy 0"/>
              <a:gd name="p0x6s" fmla="*/ 0 mins 1"/>
              <a:gd name="p0x6" fmla="+- p0x6s p0a5dx 0"/>
              <a:gd name="p0y6s" fmla="*/ 0 mins 1"/>
              <a:gd name="p0y6" fmla="+- p0y6s p0a5dy 0"/>
              <a:gd name="p0x7s" fmla="*/ 336 mins 1"/>
              <a:gd name="p0x7" fmla="+- p0x7s p0a6dx 0"/>
              <a:gd name="p0y7s" fmla="*/ 0 mins 1"/>
              <a:gd name="p0y7" fmla="+- p0y7s p0a6dy 0"/>
            </a:gdLst>
            <a:ahLst/>
            <a:cxnLst/>
            <a:pathLst>
              <a:path>
                <a:moveTo>
                  <a:pt x="p0x0" y="p0y0"/>
                </a:moveTo>
                <a:cubicBezTo>
                  <a:pt x="p0x1" y="p0y1"/>
                  <a:pt x="p0x2" y="p0y2"/>
                  <a:pt x="p0x3" y="p0y3"/>
                </a:cubicBezTo>
                <a:lnTo>
                  <a:pt x="p0x4" y="p0y4"/>
                </a:lnTo>
                <a:lnTo>
                  <a:pt x="p0x5" y="p0y5"/>
                </a:lnTo>
                <a:lnTo>
                  <a:pt x="p0x6" y="p0y6"/>
                </a:lnTo>
                <a:lnTo>
                  <a:pt x="p0x7" y="p0y7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7848600" y="1905000"/>
            <a:ext cx="2133600" cy="2133600"/>
          </a:xfrm>
          <a:custGeom>
            <a:avLst/>
            <a:gdLst>
              <a:gd name="connisteX0" fmla="*/ 0 w 2133600"/>
              <a:gd name="connsiteY0" fmla="*/ 1066800 h 2133600"/>
              <a:gd name="connisteX1" fmla="*/ 1066800 w 2133600"/>
              <a:gd name="connsiteY1" fmla="*/ 0 h 2133600"/>
              <a:gd name="connisteX2" fmla="*/ 1066800 w 2133600"/>
              <a:gd name="connsiteY2" fmla="*/ 0 h 2133600"/>
              <a:gd name="connisteX3" fmla="*/ 2133600 w 2133600"/>
              <a:gd name="connsiteY3" fmla="*/ 1066800 h 2133600"/>
              <a:gd name="connisteX4" fmla="*/ 2133600 w 2133600"/>
              <a:gd name="connsiteY4" fmla="*/ 1066800 h 2133600"/>
              <a:gd name="connisteX5" fmla="*/ 1066800 w 2133600"/>
              <a:gd name="connsiteY5" fmla="*/ 2133600 h 2133600"/>
              <a:gd name="connisteX6" fmla="*/ 1066800 w 2133600"/>
              <a:gd name="connsiteY6" fmla="*/ 2133600 h 2133600"/>
              <a:gd name="connisteX7" fmla="*/ 0 w 2133600"/>
              <a:gd name="connsiteY7" fmla="*/ 1066800 h 2133600"/>
              <a:gd name="connisteX8" fmla="*/ 0 w 2133600"/>
              <a:gd name="connsiteY8" fmla="*/ 1066800 h 2133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133600" h="2133600">
                <a:moveTo>
                  <a:pt x="0" y="1066800"/>
                </a:moveTo>
                <a:cubicBezTo>
                  <a:pt x="0" y="477623"/>
                  <a:pt x="477623" y="0"/>
                  <a:pt x="1066800" y="0"/>
                </a:cubicBezTo>
                <a:lnTo>
                  <a:pt x="1066800" y="0"/>
                </a:lnTo>
                <a:cubicBezTo>
                  <a:pt x="1655977" y="0"/>
                  <a:pt x="2133600" y="477623"/>
                  <a:pt x="2133600" y="1066800"/>
                </a:cubicBezTo>
                <a:lnTo>
                  <a:pt x="2133600" y="1066800"/>
                </a:lnTo>
                <a:cubicBezTo>
                  <a:pt x="2133600" y="1655977"/>
                  <a:pt x="1655977" y="2133600"/>
                  <a:pt x="1066800" y="2133600"/>
                </a:cubicBezTo>
                <a:lnTo>
                  <a:pt x="1066800" y="2133600"/>
                </a:lnTo>
                <a:cubicBezTo>
                  <a:pt x="477623" y="2133600"/>
                  <a:pt x="0" y="1655977"/>
                  <a:pt x="0" y="1066800"/>
                </a:cubicBezTo>
                <a:lnTo>
                  <a:pt x="0" y="10668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6654800" y="4394200"/>
            <a:ext cx="452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6654800" y="4953000"/>
            <a:ext cx="4521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2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单击此处添加标题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1524000"/>
            <a:ext cx="5486400" cy="4724400"/>
          </a:xfrm>
          <a:custGeom>
            <a:avLst/>
            <a:gdLst>
              <a:gd name="connisteX0" fmla="*/ 0 w 5486400"/>
              <a:gd name="connsiteY0" fmla="*/ 0 h 4724400"/>
              <a:gd name="connisteX1" fmla="*/ 5486400 w 5486400"/>
              <a:gd name="connsiteY1" fmla="*/ 0 h 4724400"/>
              <a:gd name="connisteX2" fmla="*/ 5486400 w 5486400"/>
              <a:gd name="connsiteY2" fmla="*/ 4724400 h 4724400"/>
              <a:gd name="connisteX3" fmla="*/ 0 w 5486400"/>
              <a:gd name="connsiteY3" fmla="*/ 4724400 h 4724400"/>
              <a:gd name="connisteX4" fmla="*/ 0 w 5486400"/>
              <a:gd name="connsiteY4" fmla="*/ 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486400" h="4724400">
                <a:moveTo>
                  <a:pt x="0" y="0"/>
                </a:moveTo>
                <a:lnTo>
                  <a:pt x="5486400" y="0"/>
                </a:lnTo>
                <a:lnTo>
                  <a:pt x="5486400" y="4724400"/>
                </a:lnTo>
                <a:lnTo>
                  <a:pt x="0" y="47244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553200" y="21082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553200" y="26670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6553200" y="4191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6553200" y="47498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0_70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705600" y="533400"/>
            <a:ext cx="4876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单击此处添加标题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609600"/>
            <a:ext cx="5486400" cy="5638800"/>
          </a:xfrm>
          <a:custGeom>
            <a:avLst/>
            <a:gdLst>
              <a:gd name="connisteX0" fmla="*/ 0 w 5486400"/>
              <a:gd name="connsiteY0" fmla="*/ 0 h 5638800"/>
              <a:gd name="connisteX1" fmla="*/ 5486400 w 5486400"/>
              <a:gd name="connsiteY1" fmla="*/ 0 h 5638800"/>
              <a:gd name="connisteX2" fmla="*/ 5486400 w 5486400"/>
              <a:gd name="connsiteY2" fmla="*/ 5638800 h 5638800"/>
              <a:gd name="connisteX3" fmla="*/ 0 w 5486400"/>
              <a:gd name="connsiteY3" fmla="*/ 5638800 h 5638800"/>
              <a:gd name="connisteX4" fmla="*/ 0 w 5486400"/>
              <a:gd name="connsiteY4" fmla="*/ 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486400" h="5638800">
                <a:moveTo>
                  <a:pt x="0" y="0"/>
                </a:moveTo>
                <a:lnTo>
                  <a:pt x="5486400" y="0"/>
                </a:lnTo>
                <a:lnTo>
                  <a:pt x="5486400" y="5638800"/>
                </a:lnTo>
                <a:lnTo>
                  <a:pt x="0" y="5638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6705600" y="2794000"/>
            <a:ext cx="50800" cy="1422400"/>
          </a:xfrm>
          <a:custGeom>
            <a:avLst/>
            <a:gdLst>
              <a:gd name="connisteX0" fmla="*/ 0 w 50800"/>
              <a:gd name="connsiteY0" fmla="*/ 0 h 1422400"/>
              <a:gd name="connisteX1" fmla="*/ 50800 w 50800"/>
              <a:gd name="connsiteY1" fmla="*/ 0 h 1422400"/>
              <a:gd name="connisteX2" fmla="*/ 50800 w 50800"/>
              <a:gd name="connsiteY2" fmla="*/ 1422400 h 1422400"/>
              <a:gd name="connisteX3" fmla="*/ 0 w 50800"/>
              <a:gd name="connsiteY3" fmla="*/ 1422400 h 1422400"/>
              <a:gd name="connisteX4" fmla="*/ 0 w 50800"/>
              <a:gd name="connsiteY4" fmla="*/ 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0800" h="1422400">
                <a:moveTo>
                  <a:pt x="0" y="0"/>
                </a:moveTo>
                <a:lnTo>
                  <a:pt x="50800" y="0"/>
                </a:lnTo>
                <a:lnTo>
                  <a:pt x="50800" y="1422400"/>
                </a:lnTo>
                <a:lnTo>
                  <a:pt x="0" y="14224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6858000" y="27940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6858000" y="3302000"/>
            <a:ext cx="47244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705600" y="4826000"/>
            <a:ext cx="50800" cy="1422400"/>
          </a:xfrm>
          <a:custGeom>
            <a:avLst/>
            <a:gdLst>
              <a:gd name="connisteX0" fmla="*/ 0 w 50800"/>
              <a:gd name="connsiteY0" fmla="*/ 0 h 1422400"/>
              <a:gd name="connisteX1" fmla="*/ 50800 w 50800"/>
              <a:gd name="connsiteY1" fmla="*/ 0 h 1422400"/>
              <a:gd name="connisteX2" fmla="*/ 50800 w 50800"/>
              <a:gd name="connsiteY2" fmla="*/ 1422400 h 1422400"/>
              <a:gd name="connisteX3" fmla="*/ 0 w 50800"/>
              <a:gd name="connsiteY3" fmla="*/ 1422400 h 1422400"/>
              <a:gd name="connisteX4" fmla="*/ 0 w 50800"/>
              <a:gd name="connsiteY4" fmla="*/ 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0800" h="1422400">
                <a:moveTo>
                  <a:pt x="0" y="0"/>
                </a:moveTo>
                <a:lnTo>
                  <a:pt x="50800" y="0"/>
                </a:lnTo>
                <a:lnTo>
                  <a:pt x="50800" y="1422400"/>
                </a:lnTo>
                <a:lnTo>
                  <a:pt x="0" y="14224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6858000" y="48260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6858000" y="5334000"/>
            <a:ext cx="47244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26_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单击此处添加标题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4165600"/>
            <a:ext cx="5334000" cy="2082800"/>
          </a:xfrm>
          <a:custGeom>
            <a:avLst/>
            <a:gdLst>
              <a:gd name="sw" fmla="*/ 1 w 360"/>
              <a:gd name="sh" fmla="*/ 1 h 304"/>
              <a:gd name="mins" fmla="min sw sh"/>
              <a:gd name="dsw" fmla="+- 0 sw mins"/>
              <a:gd name="dsh" fmla="+- 0 sh mins"/>
              <a:gd name="p0x0" fmla="*/ 0 w 360"/>
              <a:gd name="p0y0" fmla="*/ 0 h 304"/>
              <a:gd name="p0x1" fmla="*/ 360 w 360"/>
              <a:gd name="p0y1" fmla="*/ 0 h 304"/>
              <a:gd name="p0x2" fmla="*/ 360 w 360"/>
              <a:gd name="p0y2" fmla="*/ 304 h 304"/>
              <a:gd name="p0x3" fmla="*/ 0 w 360"/>
              <a:gd name="p0y3" fmla="*/ 304 h 304"/>
              <a:gd name="p0x4" fmla="*/ 0 w 360"/>
              <a:gd name="p0y4" fmla="*/ 0 h 304"/>
            </a:gdLst>
            <a:ahLst/>
            <a:cxnLst/>
            <a:pathLst>
              <a:path>
                <a:moveTo>
                  <a:pt x="p0x0" y="p0y0"/>
                </a:moveTo>
                <a:lnTo>
                  <a:pt x="p0x1" y="p0y1"/>
                </a:lnTo>
                <a:lnTo>
                  <a:pt x="p0x2" y="p0y2"/>
                </a:lnTo>
                <a:lnTo>
                  <a:pt x="p0x3" y="p0y3"/>
                </a:lnTo>
                <a:lnTo>
                  <a:pt x="p0x4" y="p0y4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5334000" cy="2641600"/>
          </a:xfr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44704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5029200"/>
            <a:ext cx="47244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248400" y="1524000"/>
            <a:ext cx="5334000" cy="2082800"/>
          </a:xfrm>
          <a:custGeom>
            <a:avLst/>
            <a:gdLst>
              <a:gd name="sw" fmla="*/ 1 w 360"/>
              <a:gd name="sh" fmla="*/ 1 h 304"/>
              <a:gd name="mins" fmla="min sw sh"/>
              <a:gd name="dsw" fmla="+- 0 sw mins"/>
              <a:gd name="dsh" fmla="+- 0 sh mins"/>
              <a:gd name="p0x0" fmla="*/ 0 w 360"/>
              <a:gd name="p0y0" fmla="*/ 0 h 304"/>
              <a:gd name="p0x1" fmla="*/ 360 w 360"/>
              <a:gd name="p0y1" fmla="*/ 0 h 304"/>
              <a:gd name="p0x2" fmla="*/ 360 w 360"/>
              <a:gd name="p0y2" fmla="*/ 304 h 304"/>
              <a:gd name="p0x3" fmla="*/ 0 w 360"/>
              <a:gd name="p0y3" fmla="*/ 304 h 304"/>
              <a:gd name="p0x4" fmla="*/ 0 w 360"/>
              <a:gd name="p0y4" fmla="*/ 0 h 304"/>
            </a:gdLst>
            <a:ahLst/>
            <a:cxnLst/>
            <a:pathLst>
              <a:path>
                <a:moveTo>
                  <a:pt x="p0x0" y="p0y0"/>
                </a:moveTo>
                <a:lnTo>
                  <a:pt x="p0x1" y="p0y1"/>
                </a:lnTo>
                <a:lnTo>
                  <a:pt x="p0x2" y="p0y2"/>
                </a:lnTo>
                <a:lnTo>
                  <a:pt x="p0x3" y="p0y3"/>
                </a:lnTo>
                <a:lnTo>
                  <a:pt x="p0x4" y="p0y4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248400" y="3606800"/>
            <a:ext cx="5334000" cy="2641600"/>
          </a:xfr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6553200" y="18288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6553200" y="2387600"/>
            <a:ext cx="47244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_1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4876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单击此处添加标题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0" y="609600"/>
            <a:ext cx="5486400" cy="5638800"/>
          </a:xfrm>
          <a:custGeom>
            <a:avLst/>
            <a:gdLst>
              <a:gd name="connisteX0" fmla="*/ 0 w 5486400"/>
              <a:gd name="connsiteY0" fmla="*/ 0 h 5638800"/>
              <a:gd name="connisteX1" fmla="*/ 5486400 w 5486400"/>
              <a:gd name="connsiteY1" fmla="*/ 0 h 5638800"/>
              <a:gd name="connisteX2" fmla="*/ 5486400 w 5486400"/>
              <a:gd name="connsiteY2" fmla="*/ 5638800 h 5638800"/>
              <a:gd name="connisteX3" fmla="*/ 0 w 5486400"/>
              <a:gd name="connsiteY3" fmla="*/ 5638800 h 5638800"/>
              <a:gd name="connisteX4" fmla="*/ 0 w 5486400"/>
              <a:gd name="connsiteY4" fmla="*/ 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486400" h="5638800">
                <a:moveTo>
                  <a:pt x="0" y="0"/>
                </a:moveTo>
                <a:lnTo>
                  <a:pt x="5486400" y="0"/>
                </a:lnTo>
                <a:lnTo>
                  <a:pt x="5486400" y="5638800"/>
                </a:lnTo>
                <a:lnTo>
                  <a:pt x="0" y="5638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609600" y="2794000"/>
            <a:ext cx="50800" cy="1422400"/>
          </a:xfrm>
          <a:custGeom>
            <a:avLst/>
            <a:gdLst>
              <a:gd name="connisteX0" fmla="*/ 0 w 50800"/>
              <a:gd name="connsiteY0" fmla="*/ 0 h 1422400"/>
              <a:gd name="connisteX1" fmla="*/ 50800 w 50800"/>
              <a:gd name="connsiteY1" fmla="*/ 0 h 1422400"/>
              <a:gd name="connisteX2" fmla="*/ 50800 w 50800"/>
              <a:gd name="connsiteY2" fmla="*/ 1422400 h 1422400"/>
              <a:gd name="connisteX3" fmla="*/ 0 w 50800"/>
              <a:gd name="connsiteY3" fmla="*/ 1422400 h 1422400"/>
              <a:gd name="connisteX4" fmla="*/ 0 w 50800"/>
              <a:gd name="connsiteY4" fmla="*/ 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0800" h="1422400">
                <a:moveTo>
                  <a:pt x="0" y="0"/>
                </a:moveTo>
                <a:lnTo>
                  <a:pt x="50800" y="0"/>
                </a:lnTo>
                <a:lnTo>
                  <a:pt x="50800" y="1422400"/>
                </a:lnTo>
                <a:lnTo>
                  <a:pt x="0" y="14224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762000" y="27940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762000" y="3302000"/>
            <a:ext cx="47244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826000"/>
            <a:ext cx="50800" cy="1422400"/>
          </a:xfrm>
          <a:custGeom>
            <a:avLst/>
            <a:gdLst>
              <a:gd name="connisteX0" fmla="*/ 0 w 50800"/>
              <a:gd name="connsiteY0" fmla="*/ 0 h 1422400"/>
              <a:gd name="connisteX1" fmla="*/ 50800 w 50800"/>
              <a:gd name="connsiteY1" fmla="*/ 0 h 1422400"/>
              <a:gd name="connisteX2" fmla="*/ 50800 w 50800"/>
              <a:gd name="connsiteY2" fmla="*/ 1422400 h 1422400"/>
              <a:gd name="connisteX3" fmla="*/ 0 w 50800"/>
              <a:gd name="connsiteY3" fmla="*/ 1422400 h 1422400"/>
              <a:gd name="connisteX4" fmla="*/ 0 w 50800"/>
              <a:gd name="connsiteY4" fmla="*/ 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0800" h="1422400">
                <a:moveTo>
                  <a:pt x="0" y="0"/>
                </a:moveTo>
                <a:lnTo>
                  <a:pt x="50800" y="0"/>
                </a:lnTo>
                <a:lnTo>
                  <a:pt x="50800" y="1422400"/>
                </a:lnTo>
                <a:lnTo>
                  <a:pt x="0" y="14224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762000" y="48260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762000" y="5334000"/>
            <a:ext cx="47244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章节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@png2x_装饰"/>
          <p:cNvPicPr/>
          <p:nvPr userDrawn="1">
            <p:custDataLst>
              <p:tags r:id="rId2"/>
            </p:custDataLst>
          </p:nvPr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1655487" y="0"/>
            <a:ext cx="10536513" cy="6858000"/>
          </a:xfrm>
          <a:prstGeom prst="rect">
            <a:avLst/>
          </a:prstGeom>
        </p:spPr>
      </p:pic>
      <p:pic>
        <p:nvPicPr>
          <p:cNvPr id="2" name="图片 1" descr="Frame 117128004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2667000" cy="685800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8" name="标题 7"/>
          <p:cNvSpPr>
            <a:spLocks noGrp="1"/>
          </p:cNvSpPr>
          <p:nvPr>
            <p:ph type="ctrTitle" idx="13" hasCustomPrompt="1"/>
            <p:custDataLst>
              <p:tags r:id="rId9"/>
            </p:custDataLst>
          </p:nvPr>
        </p:nvSpPr>
        <p:spPr>
          <a:xfrm>
            <a:off x="3312795" y="3429635"/>
            <a:ext cx="7520305" cy="1840865"/>
          </a:xfrm>
          <a:noFill/>
        </p:spPr>
        <p:txBody>
          <a:bodyPr lIns="0" tIns="0" rIns="0" bIns="0" anchor="t">
            <a:normAutofit/>
          </a:bodyPr>
          <a:lstStyle>
            <a:lvl1pPr algn="r">
              <a:lnSpc>
                <a:spcPct val="104000"/>
              </a:lnSpc>
              <a:buNone/>
              <a:defRPr sz="4800" b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r>
              <a:rPr lang="zh-CN" altLang="en-US" smtClean="0">
                <a:latin typeface="汉仪中宋简" panose="02010600000101010101" charset="-122"/>
                <a:ea typeface="汉仪中宋简" panose="02010600000101010101" charset="-122"/>
              </a:rPr>
              <a:t>章节页的标题内容标题</a:t>
            </a:r>
            <a:endParaRPr lang="zh-CN" altLang="en-US" smtClean="0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idx="14" hasCustomPrompt="1"/>
            <p:custDataLst>
              <p:tags r:id="rId10"/>
            </p:custDataLst>
          </p:nvPr>
        </p:nvSpPr>
        <p:spPr>
          <a:xfrm>
            <a:off x="8568055" y="1193165"/>
            <a:ext cx="2239645" cy="2236470"/>
          </a:xfrm>
          <a:noFill/>
        </p:spPr>
        <p:txBody>
          <a:bodyPr lIns="0" tIns="0" rIns="0" bIns="0" anchor="ctr">
            <a:noAutofit/>
          </a:bodyPr>
          <a:lstStyle>
            <a:lvl1pPr algn="r">
              <a:lnSpc>
                <a:spcPct val="109000"/>
              </a:lnSpc>
              <a:buNone/>
              <a:defRPr sz="10800" b="0">
                <a:solidFill>
                  <a:schemeClr val="accent1"/>
                </a:solidFill>
                <a:latin typeface="+mj-ea"/>
                <a:ea typeface="+mj-ea"/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01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_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副标题 10"/>
          <p:cNvSpPr>
            <a:spLocks noGrp="1"/>
          </p:cNvSpPr>
          <p:nvPr>
            <p:ph type="subTitle" idx="16386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CONTENTS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目录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40703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01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装饰  3"/>
          <p:cNvSpPr>
            <a:spLocks noGrp="1"/>
          </p:cNvSpPr>
          <p:nvPr>
            <p:ph type="body" idx="16391" hasCustomPrompt="1"/>
            <p:custDataLst>
              <p:tags r:id="rId8"/>
            </p:custDataLst>
          </p:nvPr>
        </p:nvSpPr>
        <p:spPr>
          <a:xfrm>
            <a:off x="4851400" y="3048000"/>
            <a:ext cx="25400" cy="762000"/>
          </a:xfrm>
          <a:custGeom>
            <a:avLst/>
            <a:gdLst>
              <a:gd name="connisteX0" fmla="*/ 0 w 25400"/>
              <a:gd name="connsiteY0" fmla="*/ 0 h 762000"/>
              <a:gd name="connisteX1" fmla="*/ 25400 w 25400"/>
              <a:gd name="connsiteY1" fmla="*/ 0 h 762000"/>
              <a:gd name="connisteX2" fmla="*/ 25400 w 25400"/>
              <a:gd name="connsiteY2" fmla="*/ 762000 h 762000"/>
              <a:gd name="connisteX3" fmla="*/ 0 w 25400"/>
              <a:gd name="connsiteY3" fmla="*/ 762000 h 762000"/>
              <a:gd name="connisteX4" fmla="*/ 0 w 25400"/>
              <a:gd name="connsiteY4" fmla="*/ 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25400" h="762000">
                <a:moveTo>
                  <a:pt x="0" y="0"/>
                </a:moveTo>
                <a:lnTo>
                  <a:pt x="25400" y="0"/>
                </a:lnTo>
                <a:lnTo>
                  <a:pt x="25400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0800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79946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02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装饰  6"/>
          <p:cNvSpPr>
            <a:spLocks noGrp="1"/>
          </p:cNvSpPr>
          <p:nvPr>
            <p:ph type="body" idx="16392" hasCustomPrompt="1"/>
            <p:custDataLst>
              <p:tags r:id="rId11"/>
            </p:custDataLst>
          </p:nvPr>
        </p:nvSpPr>
        <p:spPr>
          <a:xfrm>
            <a:off x="8775700" y="3048000"/>
            <a:ext cx="25400" cy="762000"/>
          </a:xfrm>
          <a:custGeom>
            <a:avLst/>
            <a:gdLst>
              <a:gd name="connisteX0" fmla="*/ 0 w 25400"/>
              <a:gd name="connsiteY0" fmla="*/ 0 h 762000"/>
              <a:gd name="connisteX1" fmla="*/ 25400 w 25400"/>
              <a:gd name="connsiteY1" fmla="*/ 0 h 762000"/>
              <a:gd name="connisteX2" fmla="*/ 25400 w 25400"/>
              <a:gd name="connsiteY2" fmla="*/ 762000 h 762000"/>
              <a:gd name="connisteX3" fmla="*/ 0 w 25400"/>
              <a:gd name="connsiteY3" fmla="*/ 762000 h 762000"/>
              <a:gd name="connisteX4" fmla="*/ 0 w 25400"/>
              <a:gd name="connsiteY4" fmla="*/ 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25400" h="762000">
                <a:moveTo>
                  <a:pt x="0" y="0"/>
                </a:moveTo>
                <a:lnTo>
                  <a:pt x="25400" y="0"/>
                </a:lnTo>
                <a:lnTo>
                  <a:pt x="25400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90043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_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副标题 10"/>
          <p:cNvSpPr>
            <a:spLocks noGrp="1"/>
          </p:cNvSpPr>
          <p:nvPr>
            <p:ph type="subTitle" idx="16386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CONTENTS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目录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4070350" y="14478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01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装饰  3"/>
          <p:cNvSpPr>
            <a:spLocks noGrp="1"/>
          </p:cNvSpPr>
          <p:nvPr>
            <p:ph type="body" idx="16397" hasCustomPrompt="1"/>
            <p:custDataLst>
              <p:tags r:id="rId8"/>
            </p:custDataLst>
          </p:nvPr>
        </p:nvSpPr>
        <p:spPr>
          <a:xfrm>
            <a:off x="4851400" y="1371600"/>
            <a:ext cx="25400" cy="762000"/>
          </a:xfrm>
          <a:custGeom>
            <a:avLst/>
            <a:gdLst>
              <a:gd name="connisteX0" fmla="*/ 0 w 25400"/>
              <a:gd name="connsiteY0" fmla="*/ 0 h 762000"/>
              <a:gd name="connisteX1" fmla="*/ 25400 w 25400"/>
              <a:gd name="connsiteY1" fmla="*/ 0 h 762000"/>
              <a:gd name="connisteX2" fmla="*/ 25400 w 25400"/>
              <a:gd name="connsiteY2" fmla="*/ 762000 h 762000"/>
              <a:gd name="connisteX3" fmla="*/ 0 w 25400"/>
              <a:gd name="connsiteY3" fmla="*/ 762000 h 762000"/>
              <a:gd name="connisteX4" fmla="*/ 0 w 25400"/>
              <a:gd name="connsiteY4" fmla="*/ 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25400" h="762000">
                <a:moveTo>
                  <a:pt x="0" y="0"/>
                </a:moveTo>
                <a:lnTo>
                  <a:pt x="25400" y="0"/>
                </a:lnTo>
                <a:lnTo>
                  <a:pt x="25400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080000" y="12954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7994650" y="14478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02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装饰  6"/>
          <p:cNvSpPr>
            <a:spLocks noGrp="1"/>
          </p:cNvSpPr>
          <p:nvPr>
            <p:ph type="body" idx="16398" hasCustomPrompt="1"/>
            <p:custDataLst>
              <p:tags r:id="rId11"/>
            </p:custDataLst>
          </p:nvPr>
        </p:nvSpPr>
        <p:spPr>
          <a:xfrm>
            <a:off x="8775700" y="1371600"/>
            <a:ext cx="25400" cy="762000"/>
          </a:xfrm>
          <a:custGeom>
            <a:avLst/>
            <a:gdLst>
              <a:gd name="connisteX0" fmla="*/ 0 w 25400"/>
              <a:gd name="connsiteY0" fmla="*/ 0 h 762000"/>
              <a:gd name="connisteX1" fmla="*/ 25400 w 25400"/>
              <a:gd name="connsiteY1" fmla="*/ 0 h 762000"/>
              <a:gd name="connisteX2" fmla="*/ 25400 w 25400"/>
              <a:gd name="connsiteY2" fmla="*/ 762000 h 762000"/>
              <a:gd name="connisteX3" fmla="*/ 0 w 25400"/>
              <a:gd name="connsiteY3" fmla="*/ 762000 h 762000"/>
              <a:gd name="connisteX4" fmla="*/ 0 w 25400"/>
              <a:gd name="connsiteY4" fmla="*/ 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25400" h="762000">
                <a:moveTo>
                  <a:pt x="0" y="0"/>
                </a:moveTo>
                <a:lnTo>
                  <a:pt x="25400" y="0"/>
                </a:lnTo>
                <a:lnTo>
                  <a:pt x="25400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9004300" y="12954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92" hasCustomPrompt="1"/>
            <p:custDataLst>
              <p:tags r:id="rId13"/>
            </p:custDataLst>
          </p:nvPr>
        </p:nvSpPr>
        <p:spPr>
          <a:xfrm>
            <a:off x="40703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03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9" hasCustomPrompt="1"/>
            <p:custDataLst>
              <p:tags r:id="rId14"/>
            </p:custDataLst>
          </p:nvPr>
        </p:nvSpPr>
        <p:spPr>
          <a:xfrm>
            <a:off x="4851400" y="3048000"/>
            <a:ext cx="25400" cy="762000"/>
          </a:xfrm>
          <a:custGeom>
            <a:avLst/>
            <a:gdLst>
              <a:gd name="connisteX0" fmla="*/ 0 w 25400"/>
              <a:gd name="connsiteY0" fmla="*/ 0 h 762000"/>
              <a:gd name="connisteX1" fmla="*/ 25400 w 25400"/>
              <a:gd name="connsiteY1" fmla="*/ 0 h 762000"/>
              <a:gd name="connisteX2" fmla="*/ 25400 w 25400"/>
              <a:gd name="connsiteY2" fmla="*/ 762000 h 762000"/>
              <a:gd name="connisteX3" fmla="*/ 0 w 25400"/>
              <a:gd name="connsiteY3" fmla="*/ 762000 h 762000"/>
              <a:gd name="connisteX4" fmla="*/ 0 w 25400"/>
              <a:gd name="connsiteY4" fmla="*/ 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25400" h="762000">
                <a:moveTo>
                  <a:pt x="0" y="0"/>
                </a:moveTo>
                <a:lnTo>
                  <a:pt x="25400" y="0"/>
                </a:lnTo>
                <a:lnTo>
                  <a:pt x="25400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1" name="文本占位符 20"/>
          <p:cNvSpPr>
            <a:spLocks noGrp="1"/>
          </p:cNvSpPr>
          <p:nvPr>
            <p:ph type="body" idx="16391" hasCustomPrompt="1"/>
            <p:custDataLst>
              <p:tags r:id="rId15"/>
            </p:custDataLst>
          </p:nvPr>
        </p:nvSpPr>
        <p:spPr>
          <a:xfrm>
            <a:off x="50800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4" hasCustomPrompt="1"/>
            <p:custDataLst>
              <p:tags r:id="rId16"/>
            </p:custDataLst>
          </p:nvPr>
        </p:nvSpPr>
        <p:spPr>
          <a:xfrm>
            <a:off x="79946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04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3" name="装饰  2"/>
          <p:cNvSpPr>
            <a:spLocks noGrp="1"/>
          </p:cNvSpPr>
          <p:nvPr>
            <p:ph type="body" idx="16400" hasCustomPrompt="1"/>
            <p:custDataLst>
              <p:tags r:id="rId17"/>
            </p:custDataLst>
          </p:nvPr>
        </p:nvSpPr>
        <p:spPr>
          <a:xfrm>
            <a:off x="8775700" y="3048000"/>
            <a:ext cx="25400" cy="762000"/>
          </a:xfrm>
          <a:custGeom>
            <a:avLst/>
            <a:gdLst>
              <a:gd name="connisteX0" fmla="*/ 0 w 25400"/>
              <a:gd name="connsiteY0" fmla="*/ 0 h 762000"/>
              <a:gd name="connisteX1" fmla="*/ 25400 w 25400"/>
              <a:gd name="connsiteY1" fmla="*/ 0 h 762000"/>
              <a:gd name="connisteX2" fmla="*/ 25400 w 25400"/>
              <a:gd name="connsiteY2" fmla="*/ 762000 h 762000"/>
              <a:gd name="connisteX3" fmla="*/ 0 w 25400"/>
              <a:gd name="connsiteY3" fmla="*/ 762000 h 762000"/>
              <a:gd name="connisteX4" fmla="*/ 0 w 25400"/>
              <a:gd name="connsiteY4" fmla="*/ 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25400" h="762000">
                <a:moveTo>
                  <a:pt x="0" y="0"/>
                </a:moveTo>
                <a:lnTo>
                  <a:pt x="25400" y="0"/>
                </a:lnTo>
                <a:lnTo>
                  <a:pt x="25400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4" name="文本占位符 23"/>
          <p:cNvSpPr>
            <a:spLocks noGrp="1"/>
          </p:cNvSpPr>
          <p:nvPr>
            <p:ph type="body" idx="16393" hasCustomPrompt="1"/>
            <p:custDataLst>
              <p:tags r:id="rId18"/>
            </p:custDataLst>
          </p:nvPr>
        </p:nvSpPr>
        <p:spPr>
          <a:xfrm>
            <a:off x="90043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5" name="文本占位符 24"/>
          <p:cNvSpPr>
            <a:spLocks noGrp="1"/>
          </p:cNvSpPr>
          <p:nvPr>
            <p:ph type="body" idx="16396" hasCustomPrompt="1"/>
            <p:custDataLst>
              <p:tags r:id="rId19"/>
            </p:custDataLst>
          </p:nvPr>
        </p:nvSpPr>
        <p:spPr>
          <a:xfrm>
            <a:off x="4070350" y="48006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05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6" name="装饰  5"/>
          <p:cNvSpPr>
            <a:spLocks noGrp="1"/>
          </p:cNvSpPr>
          <p:nvPr>
            <p:ph type="body" idx="16401" hasCustomPrompt="1"/>
            <p:custDataLst>
              <p:tags r:id="rId20"/>
            </p:custDataLst>
          </p:nvPr>
        </p:nvSpPr>
        <p:spPr>
          <a:xfrm>
            <a:off x="4851400" y="4724400"/>
            <a:ext cx="25400" cy="762000"/>
          </a:xfrm>
          <a:custGeom>
            <a:avLst/>
            <a:gdLst>
              <a:gd name="connisteX0" fmla="*/ 0 w 25400"/>
              <a:gd name="connsiteY0" fmla="*/ 0 h 762000"/>
              <a:gd name="connisteX1" fmla="*/ 25400 w 25400"/>
              <a:gd name="connsiteY1" fmla="*/ 0 h 762000"/>
              <a:gd name="connisteX2" fmla="*/ 25400 w 25400"/>
              <a:gd name="connsiteY2" fmla="*/ 762000 h 762000"/>
              <a:gd name="connisteX3" fmla="*/ 0 w 25400"/>
              <a:gd name="connsiteY3" fmla="*/ 762000 h 762000"/>
              <a:gd name="connisteX4" fmla="*/ 0 w 25400"/>
              <a:gd name="connsiteY4" fmla="*/ 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25400" h="762000">
                <a:moveTo>
                  <a:pt x="0" y="0"/>
                </a:moveTo>
                <a:lnTo>
                  <a:pt x="25400" y="0"/>
                </a:lnTo>
                <a:lnTo>
                  <a:pt x="25400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7" name="文本占位符 26"/>
          <p:cNvSpPr>
            <a:spLocks noGrp="1"/>
          </p:cNvSpPr>
          <p:nvPr>
            <p:ph type="body" idx="16395" hasCustomPrompt="1"/>
            <p:custDataLst>
              <p:tags r:id="rId21"/>
            </p:custDataLst>
          </p:nvPr>
        </p:nvSpPr>
        <p:spPr>
          <a:xfrm>
            <a:off x="5080000" y="46482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封面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@png2x_装饰"/>
          <p:cNvPicPr/>
          <p:nvPr userDrawn="1">
            <p:custDataLst>
              <p:tags r:id="rId2"/>
            </p:custDataLst>
          </p:nvPr>
        </p:nvPicPr>
        <p:blipFill>
          <a:blip r:embed="rId3">
            <a:alphaModFix amt="10000"/>
          </a:blip>
          <a:stretch>
            <a:fillRect/>
          </a:stretch>
        </p:blipFill>
        <p:spPr>
          <a:xfrm flipH="1">
            <a:off x="0" y="0"/>
            <a:ext cx="10536513" cy="6858000"/>
          </a:xfrm>
          <a:prstGeom prst="rect">
            <a:avLst/>
          </a:prstGeom>
        </p:spPr>
      </p:pic>
      <p:pic>
        <p:nvPicPr>
          <p:cNvPr id="2" name="图片 1" descr="@png2x_装饰2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178800" y="0"/>
            <a:ext cx="4013200" cy="685800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矩形 5"/>
          <p:cNvSpPr/>
          <p:nvPr userDrawn="1">
            <p:custDataLst>
              <p:tags r:id="rId7"/>
            </p:custDataLst>
          </p:nvPr>
        </p:nvSpPr>
        <p:spPr>
          <a:xfrm>
            <a:off x="1015999" y="5143500"/>
            <a:ext cx="660400" cy="25400"/>
          </a:xfrm>
          <a:prstGeom prst="rect">
            <a:avLst/>
          </a:pr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 dirty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 dirty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任意多边形 8"/>
          <p:cNvSpPr/>
          <p:nvPr userDrawn="1">
            <p:custDataLst>
              <p:tags r:id="rId10"/>
            </p:custDataLst>
          </p:nvPr>
        </p:nvSpPr>
        <p:spPr>
          <a:xfrm>
            <a:off x="1035000" y="1310637"/>
            <a:ext cx="419735" cy="342900"/>
          </a:xfrm>
          <a:custGeom>
            <a:avLst/>
            <a:gdLst>
              <a:gd name="connisteX0" fmla="*/ 113650 w 419151"/>
              <a:gd name="connsiteY0" fmla="*/ 0 h 342900"/>
              <a:gd name="connisteX1" fmla="*/ 305519 w 419151"/>
              <a:gd name="connsiteY1" fmla="*/ 0 h 342900"/>
              <a:gd name="connisteX2" fmla="*/ 315422 w 419151"/>
              <a:gd name="connsiteY2" fmla="*/ 26526 h 342900"/>
              <a:gd name="connisteX3" fmla="*/ 335429 w 419151"/>
              <a:gd name="connsiteY3" fmla="*/ 46552 h 342900"/>
              <a:gd name="connisteX4" fmla="*/ 361956 w 419151"/>
              <a:gd name="connsiteY4" fmla="*/ 56464 h 342900"/>
              <a:gd name="connisteX5" fmla="*/ 390192 w 419151"/>
              <a:gd name="connsiteY5" fmla="*/ 54479 h 342900"/>
              <a:gd name="connisteX6" fmla="*/ 368530 w 419151"/>
              <a:gd name="connsiteY6" fmla="*/ 97136 h 342900"/>
              <a:gd name="connisteX7" fmla="*/ 323880 w 419151"/>
              <a:gd name="connsiteY7" fmla="*/ 114300 h 342900"/>
              <a:gd name="connisteX8" fmla="*/ 95280 w 419151"/>
              <a:gd name="connsiteY8" fmla="*/ 114300 h 342900"/>
              <a:gd name="connisteX9" fmla="*/ 50630 w 419151"/>
              <a:gd name="connsiteY9" fmla="*/ 97136 h 342900"/>
              <a:gd name="connisteX10" fmla="*/ 28968 w 419151"/>
              <a:gd name="connsiteY10" fmla="*/ 54479 h 342900"/>
              <a:gd name="connisteX11" fmla="*/ 57214 w 419151"/>
              <a:gd name="connsiteY11" fmla="*/ 56464 h 342900"/>
              <a:gd name="connisteX12" fmla="*/ 83731 w 419151"/>
              <a:gd name="connsiteY12" fmla="*/ 46552 h 342900"/>
              <a:gd name="connisteX13" fmla="*/ 103747 w 419151"/>
              <a:gd name="connsiteY13" fmla="*/ 26526 h 342900"/>
              <a:gd name="connisteX14" fmla="*/ 113650 w 419151"/>
              <a:gd name="connsiteY14" fmla="*/ 0 h 342900"/>
              <a:gd name="connisteX15" fmla="*/ 418731 w 419151"/>
              <a:gd name="connsiteY15" fmla="*/ 154515 h 342900"/>
              <a:gd name="connisteX16" fmla="*/ 375544 w 419151"/>
              <a:gd name="connsiteY16" fmla="*/ 159946 h 342900"/>
              <a:gd name="connisteX17" fmla="*/ 341062 w 419151"/>
              <a:gd name="connsiteY17" fmla="*/ 133365 h 342900"/>
              <a:gd name="connisteX18" fmla="*/ 78098 w 419151"/>
              <a:gd name="connsiteY18" fmla="*/ 133365 h 342900"/>
              <a:gd name="connisteX19" fmla="*/ 43616 w 419151"/>
              <a:gd name="connsiteY19" fmla="*/ 159946 h 342900"/>
              <a:gd name="connisteX20" fmla="*/ 411 w 419151"/>
              <a:gd name="connsiteY20" fmla="*/ 154515 h 342900"/>
              <a:gd name="connisteX21" fmla="*/ 8439 w 419151"/>
              <a:gd name="connsiteY21" fmla="*/ 194383 h 342900"/>
              <a:gd name="connisteX22" fmla="*/ 38130 w 419151"/>
              <a:gd name="connsiteY22" fmla="*/ 222180 h 342900"/>
              <a:gd name="connisteX23" fmla="*/ 38130 w 419151"/>
              <a:gd name="connsiteY23" fmla="*/ 342900 h 342900"/>
              <a:gd name="connisteX24" fmla="*/ 152430 w 419151"/>
              <a:gd name="connsiteY24" fmla="*/ 342900 h 342900"/>
              <a:gd name="connisteX25" fmla="*/ 152430 w 419151"/>
              <a:gd name="connsiteY25" fmla="*/ 304796 h 342900"/>
              <a:gd name="connisteX26" fmla="*/ 169173 w 419151"/>
              <a:gd name="connsiteY26" fmla="*/ 264389 h 342900"/>
              <a:gd name="connisteX27" fmla="*/ 209580 w 419151"/>
              <a:gd name="connsiteY27" fmla="*/ 247646 h 342900"/>
              <a:gd name="connisteX28" fmla="*/ 249996 w 419151"/>
              <a:gd name="connsiteY28" fmla="*/ 264389 h 342900"/>
              <a:gd name="connisteX29" fmla="*/ 266730 w 419151"/>
              <a:gd name="connsiteY29" fmla="*/ 304796 h 342900"/>
              <a:gd name="connisteX30" fmla="*/ 266730 w 419151"/>
              <a:gd name="connsiteY30" fmla="*/ 342900 h 342900"/>
              <a:gd name="connisteX31" fmla="*/ 381030 w 419151"/>
              <a:gd name="connsiteY31" fmla="*/ 342900 h 342900"/>
              <a:gd name="connisteX32" fmla="*/ 381030 w 419151"/>
              <a:gd name="connsiteY32" fmla="*/ 222199 h 342900"/>
              <a:gd name="connisteX33" fmla="*/ 410721 w 419151"/>
              <a:gd name="connsiteY33" fmla="*/ 194392 h 342900"/>
              <a:gd name="connisteX34" fmla="*/ 418731 w 419151"/>
              <a:gd name="connsiteY34" fmla="*/ 154515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</a:cxnLst>
            <a:pathLst>
              <a:path w="419152" h="342900">
                <a:moveTo>
                  <a:pt x="113651" y="0"/>
                </a:moveTo>
                <a:lnTo>
                  <a:pt x="305519" y="0"/>
                </a:lnTo>
                <a:cubicBezTo>
                  <a:pt x="306882" y="9446"/>
                  <a:pt x="310256" y="18498"/>
                  <a:pt x="315422" y="26527"/>
                </a:cubicBezTo>
                <a:cubicBezTo>
                  <a:pt x="320579" y="34555"/>
                  <a:pt x="327401" y="41386"/>
                  <a:pt x="335429" y="46552"/>
                </a:cubicBezTo>
                <a:cubicBezTo>
                  <a:pt x="343458" y="51718"/>
                  <a:pt x="352501" y="55102"/>
                  <a:pt x="361956" y="56464"/>
                </a:cubicBezTo>
                <a:cubicBezTo>
                  <a:pt x="371402" y="57836"/>
                  <a:pt x="381030" y="57159"/>
                  <a:pt x="390193" y="54480"/>
                </a:cubicBezTo>
                <a:cubicBezTo>
                  <a:pt x="388501" y="70893"/>
                  <a:pt x="380784" y="86082"/>
                  <a:pt x="368531" y="97137"/>
                </a:cubicBezTo>
                <a:cubicBezTo>
                  <a:pt x="356287" y="108183"/>
                  <a:pt x="340376" y="114300"/>
                  <a:pt x="323880" y="114300"/>
                </a:cubicBezTo>
                <a:lnTo>
                  <a:pt x="95280" y="114300"/>
                </a:lnTo>
                <a:cubicBezTo>
                  <a:pt x="78785" y="114300"/>
                  <a:pt x="62883" y="108183"/>
                  <a:pt x="50630" y="97137"/>
                </a:cubicBezTo>
                <a:cubicBezTo>
                  <a:pt x="38387" y="86082"/>
                  <a:pt x="30669" y="70893"/>
                  <a:pt x="28968" y="54480"/>
                </a:cubicBezTo>
                <a:cubicBezTo>
                  <a:pt x="38130" y="57159"/>
                  <a:pt x="47768" y="57836"/>
                  <a:pt x="57214" y="56464"/>
                </a:cubicBezTo>
                <a:cubicBezTo>
                  <a:pt x="66660" y="55102"/>
                  <a:pt x="75703" y="51718"/>
                  <a:pt x="83732" y="46552"/>
                </a:cubicBezTo>
                <a:cubicBezTo>
                  <a:pt x="91760" y="41386"/>
                  <a:pt x="98581" y="34555"/>
                  <a:pt x="103748" y="26527"/>
                </a:cubicBezTo>
                <a:cubicBezTo>
                  <a:pt x="108905" y="18498"/>
                  <a:pt x="112279" y="9446"/>
                  <a:pt x="113651" y="0"/>
                </a:cubicBezTo>
                <a:moveTo>
                  <a:pt x="418731" y="154515"/>
                </a:moveTo>
                <a:cubicBezTo>
                  <a:pt x="405619" y="161949"/>
                  <a:pt x="390092" y="163906"/>
                  <a:pt x="375544" y="159947"/>
                </a:cubicBezTo>
                <a:cubicBezTo>
                  <a:pt x="360996" y="155978"/>
                  <a:pt x="348597" y="146432"/>
                  <a:pt x="341062" y="133365"/>
                </a:cubicBezTo>
                <a:lnTo>
                  <a:pt x="78099" y="133365"/>
                </a:lnTo>
                <a:cubicBezTo>
                  <a:pt x="70564" y="146432"/>
                  <a:pt x="58165" y="155987"/>
                  <a:pt x="43617" y="159947"/>
                </a:cubicBezTo>
                <a:cubicBezTo>
                  <a:pt x="29060" y="163915"/>
                  <a:pt x="13533" y="161959"/>
                  <a:pt x="411" y="154515"/>
                </a:cubicBezTo>
                <a:cubicBezTo>
                  <a:pt x="-1134" y="168314"/>
                  <a:pt x="1673" y="182258"/>
                  <a:pt x="8440" y="194383"/>
                </a:cubicBezTo>
                <a:cubicBezTo>
                  <a:pt x="15197" y="206517"/>
                  <a:pt x="25585" y="216237"/>
                  <a:pt x="38130" y="222181"/>
                </a:cubicBezTo>
                <a:lnTo>
                  <a:pt x="38130" y="342900"/>
                </a:lnTo>
                <a:lnTo>
                  <a:pt x="152430" y="342900"/>
                </a:lnTo>
                <a:lnTo>
                  <a:pt x="152430" y="304797"/>
                </a:lnTo>
                <a:cubicBezTo>
                  <a:pt x="152430" y="289645"/>
                  <a:pt x="158456" y="275106"/>
                  <a:pt x="169173" y="264390"/>
                </a:cubicBezTo>
                <a:cubicBezTo>
                  <a:pt x="179890" y="253673"/>
                  <a:pt x="194420" y="247647"/>
                  <a:pt x="209580" y="247647"/>
                </a:cubicBezTo>
                <a:cubicBezTo>
                  <a:pt x="224741" y="247647"/>
                  <a:pt x="239271" y="253673"/>
                  <a:pt x="249997" y="264390"/>
                </a:cubicBezTo>
                <a:cubicBezTo>
                  <a:pt x="260714" y="275106"/>
                  <a:pt x="266730" y="289645"/>
                  <a:pt x="266730" y="304797"/>
                </a:cubicBezTo>
                <a:lnTo>
                  <a:pt x="266730" y="342900"/>
                </a:lnTo>
                <a:lnTo>
                  <a:pt x="381030" y="342900"/>
                </a:lnTo>
                <a:lnTo>
                  <a:pt x="381030" y="222199"/>
                </a:lnTo>
                <a:cubicBezTo>
                  <a:pt x="393585" y="216246"/>
                  <a:pt x="403964" y="206526"/>
                  <a:pt x="410721" y="194392"/>
                </a:cubicBezTo>
                <a:cubicBezTo>
                  <a:pt x="417478" y="182258"/>
                  <a:pt x="420286" y="168314"/>
                  <a:pt x="418731" y="154515"/>
                </a:cubicBezTo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ctrTitle" idx="13" hasCustomPrompt="1"/>
            <p:custDataLst>
              <p:tags r:id="rId11"/>
            </p:custDataLst>
          </p:nvPr>
        </p:nvSpPr>
        <p:spPr>
          <a:xfrm>
            <a:off x="1016000" y="2294890"/>
            <a:ext cx="6667500" cy="2695575"/>
          </a:xfrm>
          <a:noFill/>
        </p:spPr>
        <p:txBody>
          <a:bodyPr lIns="0" tIns="0" rIns="0" bIns="0" anchor="t" anchorCtr="0">
            <a:normAutofit/>
          </a:bodyPr>
          <a:lstStyle>
            <a:lvl1pPr marL="0" indent="0" algn="l" eaLnBrk="1" fontAlgn="auto" latinLnBrk="0" hangingPunct="1">
              <a:lnSpc>
                <a:spcPct val="105000"/>
              </a:lnSpc>
              <a:buNone/>
              <a:defRPr sz="6000" b="0" u="none" strike="noStrike" kern="1200" cap="none" spc="0" normalizeH="0">
                <a:solidFill>
                  <a:schemeClr val="tx1"/>
                </a:solidFill>
                <a:uFillTx/>
                <a:latin typeface="汉仪中宋简" panose="02010600000101010101" charset="-122"/>
                <a:ea typeface="+mj-ea"/>
                <a:cs typeface="+mj-ea"/>
              </a:defRPr>
            </a:lvl1pPr>
          </a:lstStyle>
          <a:p>
            <a:r>
              <a:rPr lang="zh-CN" altLang="en-US" smtClean="0">
                <a:ea typeface="汉仪中宋简" panose="02010600000101010101" charset="-122"/>
              </a:rPr>
              <a:t>中国风教育主题
总结汇报</a:t>
            </a:r>
            <a:endParaRPr lang="zh-CN" altLang="en-US" smtClean="0">
              <a:ea typeface="汉仪中宋简" panose="02010600000101010101" charset="-122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idx="14" hasCustomPrompt="1"/>
            <p:custDataLst>
              <p:tags r:id="rId12"/>
            </p:custDataLst>
          </p:nvPr>
        </p:nvSpPr>
        <p:spPr>
          <a:xfrm>
            <a:off x="1016000" y="5321300"/>
            <a:ext cx="6667500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25000"/>
              </a:lnSpc>
              <a:buNone/>
              <a:defRPr sz="2400" b="0">
                <a:solidFill>
                  <a:schemeClr val="tx1"/>
                </a:solidFill>
                <a:latin typeface="+mn-ea"/>
                <a:ea typeface="+mn-ea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BY WPS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15" hasCustomPrompt="1"/>
            <p:custDataLst>
              <p:tags r:id="rId13"/>
            </p:custDataLst>
          </p:nvPr>
        </p:nvSpPr>
        <p:spPr>
          <a:xfrm>
            <a:off x="1016000" y="1786890"/>
            <a:ext cx="6667500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25000"/>
              </a:lnSpc>
              <a:buNone/>
              <a:defRPr sz="2400" b="0">
                <a:solidFill>
                  <a:schemeClr val="accent1"/>
                </a:solidFill>
                <a:latin typeface="+mn-ea"/>
                <a:ea typeface="+mn-ea"/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20XX YEAR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章节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@png2x_装饰"/>
          <p:cNvPicPr/>
          <p:nvPr userDrawn="1">
            <p:custDataLst>
              <p:tags r:id="rId2"/>
            </p:custDataLst>
          </p:nvPr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1655487" y="0"/>
            <a:ext cx="10536513" cy="6858000"/>
          </a:xfrm>
          <a:prstGeom prst="rect">
            <a:avLst/>
          </a:prstGeom>
        </p:spPr>
      </p:pic>
      <p:pic>
        <p:nvPicPr>
          <p:cNvPr id="2" name="图片 1" descr="Frame 117128004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2667000" cy="685800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8" name="标题 7"/>
          <p:cNvSpPr>
            <a:spLocks noGrp="1"/>
          </p:cNvSpPr>
          <p:nvPr>
            <p:ph type="ctrTitle" idx="13" hasCustomPrompt="1"/>
            <p:custDataLst>
              <p:tags r:id="rId9"/>
            </p:custDataLst>
          </p:nvPr>
        </p:nvSpPr>
        <p:spPr>
          <a:xfrm>
            <a:off x="3312795" y="3429635"/>
            <a:ext cx="7520305" cy="1840865"/>
          </a:xfrm>
          <a:noFill/>
        </p:spPr>
        <p:txBody>
          <a:bodyPr lIns="0" tIns="0" rIns="0" bIns="0" anchor="t">
            <a:normAutofit/>
          </a:bodyPr>
          <a:lstStyle>
            <a:lvl1pPr algn="r">
              <a:lnSpc>
                <a:spcPct val="104000"/>
              </a:lnSpc>
              <a:buNone/>
              <a:defRPr sz="4800" b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r>
              <a:rPr lang="zh-CN" altLang="en-US" smtClean="0"/>
              <a:t>章节页的标题内容标题</a:t>
            </a:r>
            <a:endParaRPr lang="zh-CN" altLang="en-US" smtClean="0"/>
          </a:p>
        </p:txBody>
      </p:sp>
      <p:sp>
        <p:nvSpPr>
          <p:cNvPr id="9" name="文本占位符 8"/>
          <p:cNvSpPr>
            <a:spLocks noGrp="1"/>
          </p:cNvSpPr>
          <p:nvPr>
            <p:ph type="body" idx="14" hasCustomPrompt="1"/>
            <p:custDataLst>
              <p:tags r:id="rId10"/>
            </p:custDataLst>
          </p:nvPr>
        </p:nvSpPr>
        <p:spPr>
          <a:xfrm>
            <a:off x="8568055" y="1193165"/>
            <a:ext cx="2239645" cy="2236470"/>
          </a:xfrm>
          <a:noFill/>
        </p:spPr>
        <p:txBody>
          <a:bodyPr lIns="0" tIns="0" rIns="0" bIns="0" anchor="ctr">
            <a:noAutofit/>
          </a:bodyPr>
          <a:lstStyle>
            <a:lvl1pPr algn="r">
              <a:lnSpc>
                <a:spcPct val="109000"/>
              </a:lnSpc>
              <a:buNone/>
              <a:defRPr sz="10800" b="0">
                <a:solidFill>
                  <a:schemeClr val="accent1"/>
                </a:solidFill>
                <a:latin typeface="+mj-ea"/>
                <a:ea typeface="+mj-ea"/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结束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@png2x_装饰"/>
          <p:cNvPicPr/>
          <p:nvPr userDrawn="1">
            <p:custDataLst>
              <p:tags r:id="rId2"/>
            </p:custDataLst>
          </p:nvPr>
        </p:nvPicPr>
        <p:blipFill>
          <a:blip r:embed="rId3">
            <a:alphaModFix amt="10000"/>
          </a:blip>
          <a:stretch>
            <a:fillRect/>
          </a:stretch>
        </p:blipFill>
        <p:spPr>
          <a:xfrm flipH="1">
            <a:off x="0" y="0"/>
            <a:ext cx="10536513" cy="6858000"/>
          </a:xfrm>
          <a:prstGeom prst="rect">
            <a:avLst/>
          </a:prstGeom>
        </p:spPr>
      </p:pic>
      <p:pic>
        <p:nvPicPr>
          <p:cNvPr id="7" name="图片 6" descr="@png2x_装饰2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178800" y="0"/>
            <a:ext cx="4013200" cy="685800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矩形 9"/>
          <p:cNvSpPr/>
          <p:nvPr userDrawn="1">
            <p:custDataLst>
              <p:tags r:id="rId8"/>
            </p:custDataLst>
          </p:nvPr>
        </p:nvSpPr>
        <p:spPr>
          <a:xfrm>
            <a:off x="4121146" y="4340864"/>
            <a:ext cx="660400" cy="25400"/>
          </a:xfrm>
          <a:prstGeom prst="rect">
            <a:avLst/>
          </a:pr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任意多边形 10"/>
          <p:cNvSpPr/>
          <p:nvPr userDrawn="1">
            <p:custDataLst>
              <p:tags r:id="rId9"/>
            </p:custDataLst>
          </p:nvPr>
        </p:nvSpPr>
        <p:spPr>
          <a:xfrm>
            <a:off x="4254450" y="4692646"/>
            <a:ext cx="419735" cy="342900"/>
          </a:xfrm>
          <a:custGeom>
            <a:avLst/>
            <a:gdLst>
              <a:gd name="connisteX0" fmla="*/ 113650 w 419151"/>
              <a:gd name="connsiteY0" fmla="*/ 0 h 342900"/>
              <a:gd name="connisteX1" fmla="*/ 305519 w 419151"/>
              <a:gd name="connsiteY1" fmla="*/ 0 h 342900"/>
              <a:gd name="connisteX2" fmla="*/ 315422 w 419151"/>
              <a:gd name="connsiteY2" fmla="*/ 26526 h 342900"/>
              <a:gd name="connisteX3" fmla="*/ 335429 w 419151"/>
              <a:gd name="connsiteY3" fmla="*/ 46552 h 342900"/>
              <a:gd name="connisteX4" fmla="*/ 361956 w 419151"/>
              <a:gd name="connsiteY4" fmla="*/ 56464 h 342900"/>
              <a:gd name="connisteX5" fmla="*/ 390192 w 419151"/>
              <a:gd name="connsiteY5" fmla="*/ 54479 h 342900"/>
              <a:gd name="connisteX6" fmla="*/ 368530 w 419151"/>
              <a:gd name="connsiteY6" fmla="*/ 97136 h 342900"/>
              <a:gd name="connisteX7" fmla="*/ 323880 w 419151"/>
              <a:gd name="connsiteY7" fmla="*/ 114300 h 342900"/>
              <a:gd name="connisteX8" fmla="*/ 95280 w 419151"/>
              <a:gd name="connsiteY8" fmla="*/ 114300 h 342900"/>
              <a:gd name="connisteX9" fmla="*/ 50630 w 419151"/>
              <a:gd name="connsiteY9" fmla="*/ 97136 h 342900"/>
              <a:gd name="connisteX10" fmla="*/ 28968 w 419151"/>
              <a:gd name="connsiteY10" fmla="*/ 54479 h 342900"/>
              <a:gd name="connisteX11" fmla="*/ 57214 w 419151"/>
              <a:gd name="connsiteY11" fmla="*/ 56464 h 342900"/>
              <a:gd name="connisteX12" fmla="*/ 83731 w 419151"/>
              <a:gd name="connsiteY12" fmla="*/ 46552 h 342900"/>
              <a:gd name="connisteX13" fmla="*/ 103747 w 419151"/>
              <a:gd name="connsiteY13" fmla="*/ 26526 h 342900"/>
              <a:gd name="connisteX14" fmla="*/ 113650 w 419151"/>
              <a:gd name="connsiteY14" fmla="*/ 0 h 342900"/>
              <a:gd name="connisteX15" fmla="*/ 418731 w 419151"/>
              <a:gd name="connsiteY15" fmla="*/ 154515 h 342900"/>
              <a:gd name="connisteX16" fmla="*/ 375544 w 419151"/>
              <a:gd name="connsiteY16" fmla="*/ 159946 h 342900"/>
              <a:gd name="connisteX17" fmla="*/ 341062 w 419151"/>
              <a:gd name="connsiteY17" fmla="*/ 133365 h 342900"/>
              <a:gd name="connisteX18" fmla="*/ 78098 w 419151"/>
              <a:gd name="connsiteY18" fmla="*/ 133365 h 342900"/>
              <a:gd name="connisteX19" fmla="*/ 43616 w 419151"/>
              <a:gd name="connsiteY19" fmla="*/ 159946 h 342900"/>
              <a:gd name="connisteX20" fmla="*/ 411 w 419151"/>
              <a:gd name="connsiteY20" fmla="*/ 154515 h 342900"/>
              <a:gd name="connisteX21" fmla="*/ 8439 w 419151"/>
              <a:gd name="connsiteY21" fmla="*/ 194383 h 342900"/>
              <a:gd name="connisteX22" fmla="*/ 38130 w 419151"/>
              <a:gd name="connsiteY22" fmla="*/ 222180 h 342900"/>
              <a:gd name="connisteX23" fmla="*/ 38130 w 419151"/>
              <a:gd name="connsiteY23" fmla="*/ 342900 h 342900"/>
              <a:gd name="connisteX24" fmla="*/ 152430 w 419151"/>
              <a:gd name="connsiteY24" fmla="*/ 342900 h 342900"/>
              <a:gd name="connisteX25" fmla="*/ 152430 w 419151"/>
              <a:gd name="connsiteY25" fmla="*/ 304796 h 342900"/>
              <a:gd name="connisteX26" fmla="*/ 169173 w 419151"/>
              <a:gd name="connsiteY26" fmla="*/ 264389 h 342900"/>
              <a:gd name="connisteX27" fmla="*/ 209580 w 419151"/>
              <a:gd name="connsiteY27" fmla="*/ 247646 h 342900"/>
              <a:gd name="connisteX28" fmla="*/ 249996 w 419151"/>
              <a:gd name="connsiteY28" fmla="*/ 264389 h 342900"/>
              <a:gd name="connisteX29" fmla="*/ 266730 w 419151"/>
              <a:gd name="connsiteY29" fmla="*/ 304796 h 342900"/>
              <a:gd name="connisteX30" fmla="*/ 266730 w 419151"/>
              <a:gd name="connsiteY30" fmla="*/ 342900 h 342900"/>
              <a:gd name="connisteX31" fmla="*/ 381030 w 419151"/>
              <a:gd name="connsiteY31" fmla="*/ 342900 h 342900"/>
              <a:gd name="connisteX32" fmla="*/ 381030 w 419151"/>
              <a:gd name="connsiteY32" fmla="*/ 222199 h 342900"/>
              <a:gd name="connisteX33" fmla="*/ 410721 w 419151"/>
              <a:gd name="connsiteY33" fmla="*/ 194392 h 342900"/>
              <a:gd name="connisteX34" fmla="*/ 418731 w 419151"/>
              <a:gd name="connsiteY34" fmla="*/ 154515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</a:cxnLst>
            <a:pathLst>
              <a:path w="419152" h="342900">
                <a:moveTo>
                  <a:pt x="113651" y="0"/>
                </a:moveTo>
                <a:lnTo>
                  <a:pt x="305519" y="0"/>
                </a:lnTo>
                <a:cubicBezTo>
                  <a:pt x="306882" y="9446"/>
                  <a:pt x="310256" y="18498"/>
                  <a:pt x="315422" y="26527"/>
                </a:cubicBezTo>
                <a:cubicBezTo>
                  <a:pt x="320579" y="34555"/>
                  <a:pt x="327401" y="41386"/>
                  <a:pt x="335429" y="46552"/>
                </a:cubicBezTo>
                <a:cubicBezTo>
                  <a:pt x="343458" y="51718"/>
                  <a:pt x="352501" y="55102"/>
                  <a:pt x="361956" y="56464"/>
                </a:cubicBezTo>
                <a:cubicBezTo>
                  <a:pt x="371402" y="57836"/>
                  <a:pt x="381030" y="57159"/>
                  <a:pt x="390193" y="54480"/>
                </a:cubicBezTo>
                <a:cubicBezTo>
                  <a:pt x="388501" y="70893"/>
                  <a:pt x="380784" y="86082"/>
                  <a:pt x="368531" y="97137"/>
                </a:cubicBezTo>
                <a:cubicBezTo>
                  <a:pt x="356287" y="108183"/>
                  <a:pt x="340376" y="114300"/>
                  <a:pt x="323880" y="114300"/>
                </a:cubicBezTo>
                <a:lnTo>
                  <a:pt x="95280" y="114300"/>
                </a:lnTo>
                <a:cubicBezTo>
                  <a:pt x="78785" y="114300"/>
                  <a:pt x="62883" y="108183"/>
                  <a:pt x="50630" y="97137"/>
                </a:cubicBezTo>
                <a:cubicBezTo>
                  <a:pt x="38387" y="86082"/>
                  <a:pt x="30669" y="70893"/>
                  <a:pt x="28968" y="54480"/>
                </a:cubicBezTo>
                <a:cubicBezTo>
                  <a:pt x="38130" y="57159"/>
                  <a:pt x="47768" y="57836"/>
                  <a:pt x="57214" y="56464"/>
                </a:cubicBezTo>
                <a:cubicBezTo>
                  <a:pt x="66660" y="55102"/>
                  <a:pt x="75703" y="51718"/>
                  <a:pt x="83732" y="46552"/>
                </a:cubicBezTo>
                <a:cubicBezTo>
                  <a:pt x="91760" y="41386"/>
                  <a:pt x="98581" y="34555"/>
                  <a:pt x="103748" y="26527"/>
                </a:cubicBezTo>
                <a:cubicBezTo>
                  <a:pt x="108905" y="18498"/>
                  <a:pt x="112279" y="9446"/>
                  <a:pt x="113651" y="0"/>
                </a:cubicBezTo>
                <a:moveTo>
                  <a:pt x="418731" y="154515"/>
                </a:moveTo>
                <a:cubicBezTo>
                  <a:pt x="405619" y="161949"/>
                  <a:pt x="390092" y="163906"/>
                  <a:pt x="375544" y="159947"/>
                </a:cubicBezTo>
                <a:cubicBezTo>
                  <a:pt x="360996" y="155978"/>
                  <a:pt x="348597" y="146432"/>
                  <a:pt x="341062" y="133365"/>
                </a:cubicBezTo>
                <a:lnTo>
                  <a:pt x="78099" y="133365"/>
                </a:lnTo>
                <a:cubicBezTo>
                  <a:pt x="70564" y="146432"/>
                  <a:pt x="58165" y="155987"/>
                  <a:pt x="43617" y="159947"/>
                </a:cubicBezTo>
                <a:cubicBezTo>
                  <a:pt x="29060" y="163915"/>
                  <a:pt x="13533" y="161959"/>
                  <a:pt x="411" y="154515"/>
                </a:cubicBezTo>
                <a:cubicBezTo>
                  <a:pt x="-1134" y="168314"/>
                  <a:pt x="1673" y="182258"/>
                  <a:pt x="8440" y="194383"/>
                </a:cubicBezTo>
                <a:cubicBezTo>
                  <a:pt x="15197" y="206517"/>
                  <a:pt x="25585" y="216237"/>
                  <a:pt x="38130" y="222181"/>
                </a:cubicBezTo>
                <a:lnTo>
                  <a:pt x="38130" y="342900"/>
                </a:lnTo>
                <a:lnTo>
                  <a:pt x="152430" y="342900"/>
                </a:lnTo>
                <a:lnTo>
                  <a:pt x="152430" y="304797"/>
                </a:lnTo>
                <a:cubicBezTo>
                  <a:pt x="152430" y="289645"/>
                  <a:pt x="158456" y="275106"/>
                  <a:pt x="169173" y="264390"/>
                </a:cubicBezTo>
                <a:cubicBezTo>
                  <a:pt x="179890" y="253673"/>
                  <a:pt x="194420" y="247647"/>
                  <a:pt x="209580" y="247647"/>
                </a:cubicBezTo>
                <a:cubicBezTo>
                  <a:pt x="224741" y="247647"/>
                  <a:pt x="239271" y="253673"/>
                  <a:pt x="249997" y="264390"/>
                </a:cubicBezTo>
                <a:cubicBezTo>
                  <a:pt x="260714" y="275106"/>
                  <a:pt x="266730" y="289645"/>
                  <a:pt x="266730" y="304797"/>
                </a:cubicBezTo>
                <a:lnTo>
                  <a:pt x="266730" y="342900"/>
                </a:lnTo>
                <a:lnTo>
                  <a:pt x="381030" y="342900"/>
                </a:lnTo>
                <a:lnTo>
                  <a:pt x="381030" y="222199"/>
                </a:lnTo>
                <a:cubicBezTo>
                  <a:pt x="393585" y="216246"/>
                  <a:pt x="403964" y="206526"/>
                  <a:pt x="410721" y="194392"/>
                </a:cubicBezTo>
                <a:cubicBezTo>
                  <a:pt x="417478" y="182258"/>
                  <a:pt x="420286" y="168314"/>
                  <a:pt x="418731" y="154515"/>
                </a:cubicBezTo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8" name="副标题 7"/>
          <p:cNvSpPr>
            <a:spLocks noGrp="1"/>
          </p:cNvSpPr>
          <p:nvPr>
            <p:ph type="subTitle" idx="13" hasCustomPrompt="1"/>
            <p:custDataLst>
              <p:tags r:id="rId11"/>
            </p:custDataLst>
          </p:nvPr>
        </p:nvSpPr>
        <p:spPr>
          <a:xfrm>
            <a:off x="1689098" y="2158999"/>
            <a:ext cx="5524503" cy="457200"/>
          </a:xfrm>
          <a:noFill/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25000"/>
              </a:lnSpc>
              <a:buNone/>
              <a:defRPr sz="2400" b="0">
                <a:solidFill>
                  <a:schemeClr val="accent1"/>
                </a:solidFill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THE END</a:t>
            </a:r>
            <a:endParaRPr lang="zh-CN" altLang="en-US" smtClean="0"/>
          </a:p>
        </p:txBody>
      </p:sp>
      <p:sp>
        <p:nvSpPr>
          <p:cNvPr id="9" name="标题 8"/>
          <p:cNvSpPr>
            <a:spLocks noGrp="1"/>
          </p:cNvSpPr>
          <p:nvPr>
            <p:ph type="ctrTitle" idx="14" hasCustomPrompt="1"/>
            <p:custDataLst>
              <p:tags r:id="rId12"/>
            </p:custDataLst>
          </p:nvPr>
        </p:nvSpPr>
        <p:spPr>
          <a:xfrm>
            <a:off x="1631948" y="2682874"/>
            <a:ext cx="5638803" cy="1015999"/>
          </a:xfrm>
          <a:noFill/>
        </p:spPr>
        <p:txBody>
          <a:bodyPr lIns="0" tIns="0" rIns="0" bIns="0" anchor="ctr">
            <a:noAutofit/>
          </a:bodyPr>
          <a:lstStyle>
            <a:lvl1pPr algn="ctr">
              <a:lnSpc>
                <a:spcPct val="111000"/>
              </a:lnSpc>
              <a:buNone/>
              <a:defRPr sz="6000" b="0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smtClean="0"/>
              <a:t>谢谢观看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页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/Users/win10/AppData/Local/Temp/figmazip/slide_8a82086837fba604\datas\氛围图-12013&amp;70708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6" name="图片 5" descr="C:/Users/win10/AppData/Local/Temp/figmazip/slide_8a82086837fba604\datas\装饰-12013&amp;70710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 r:link="rId4"/>
          <a:stretch>
            <a:fillRect/>
          </a:stretch>
        </p:blipFill>
        <p:spPr>
          <a:xfrm>
            <a:off x="0" y="0"/>
            <a:ext cx="1714500" cy="2234565"/>
          </a:xfrm>
          <a:prstGeom prst="rect">
            <a:avLst/>
          </a:prstGeom>
        </p:spPr>
      </p:pic>
      <p:pic>
        <p:nvPicPr>
          <p:cNvPr id="7" name="图片 6" descr="C:/Users/win10/AppData/Local/Temp/figmazip/slide_8a82086837fba604\datas\装饰-12013&amp;70712.png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 r:link="rId4"/>
          <a:stretch>
            <a:fillRect/>
          </a:stretch>
        </p:blipFill>
        <p:spPr>
          <a:xfrm>
            <a:off x="9473565" y="2587625"/>
            <a:ext cx="2717165" cy="4269740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10"/>
            </p:custDataLst>
          </p:nvPr>
        </p:nvSpPr>
        <p:spPr>
          <a:xfrm>
            <a:off x="1225497" y="5251454"/>
            <a:ext cx="419100" cy="342900"/>
          </a:xfrm>
          <a:custGeom>
            <a:avLst/>
            <a:gdLst>
              <a:gd name="connisteX0" fmla="*/ 113650 w 419151"/>
              <a:gd name="connsiteY0" fmla="*/ 0 h 342900"/>
              <a:gd name="connisteX1" fmla="*/ 305519 w 419151"/>
              <a:gd name="connsiteY1" fmla="*/ 0 h 342900"/>
              <a:gd name="connisteX2" fmla="*/ 315422 w 419151"/>
              <a:gd name="connsiteY2" fmla="*/ 26526 h 342900"/>
              <a:gd name="connisteX3" fmla="*/ 335429 w 419151"/>
              <a:gd name="connsiteY3" fmla="*/ 46552 h 342900"/>
              <a:gd name="connisteX4" fmla="*/ 361956 w 419151"/>
              <a:gd name="connsiteY4" fmla="*/ 56464 h 342900"/>
              <a:gd name="connisteX5" fmla="*/ 390192 w 419151"/>
              <a:gd name="connsiteY5" fmla="*/ 54479 h 342900"/>
              <a:gd name="connisteX6" fmla="*/ 368530 w 419151"/>
              <a:gd name="connsiteY6" fmla="*/ 97136 h 342900"/>
              <a:gd name="connisteX7" fmla="*/ 323880 w 419151"/>
              <a:gd name="connsiteY7" fmla="*/ 114300 h 342900"/>
              <a:gd name="connisteX8" fmla="*/ 95280 w 419151"/>
              <a:gd name="connsiteY8" fmla="*/ 114300 h 342900"/>
              <a:gd name="connisteX9" fmla="*/ 50630 w 419151"/>
              <a:gd name="connsiteY9" fmla="*/ 97136 h 342900"/>
              <a:gd name="connisteX10" fmla="*/ 28968 w 419151"/>
              <a:gd name="connsiteY10" fmla="*/ 54479 h 342900"/>
              <a:gd name="connisteX11" fmla="*/ 57214 w 419151"/>
              <a:gd name="connsiteY11" fmla="*/ 56464 h 342900"/>
              <a:gd name="connisteX12" fmla="*/ 83731 w 419151"/>
              <a:gd name="connsiteY12" fmla="*/ 46552 h 342900"/>
              <a:gd name="connisteX13" fmla="*/ 103747 w 419151"/>
              <a:gd name="connsiteY13" fmla="*/ 26526 h 342900"/>
              <a:gd name="connisteX14" fmla="*/ 113650 w 419151"/>
              <a:gd name="connsiteY14" fmla="*/ 0 h 342900"/>
              <a:gd name="connisteX15" fmla="*/ 418731 w 419151"/>
              <a:gd name="connsiteY15" fmla="*/ 154515 h 342900"/>
              <a:gd name="connisteX16" fmla="*/ 375544 w 419151"/>
              <a:gd name="connsiteY16" fmla="*/ 159946 h 342900"/>
              <a:gd name="connisteX17" fmla="*/ 341062 w 419151"/>
              <a:gd name="connsiteY17" fmla="*/ 133365 h 342900"/>
              <a:gd name="connisteX18" fmla="*/ 78098 w 419151"/>
              <a:gd name="connsiteY18" fmla="*/ 133365 h 342900"/>
              <a:gd name="connisteX19" fmla="*/ 43616 w 419151"/>
              <a:gd name="connsiteY19" fmla="*/ 159946 h 342900"/>
              <a:gd name="connisteX20" fmla="*/ 411 w 419151"/>
              <a:gd name="connsiteY20" fmla="*/ 154515 h 342900"/>
              <a:gd name="connisteX21" fmla="*/ 8439 w 419151"/>
              <a:gd name="connsiteY21" fmla="*/ 194383 h 342900"/>
              <a:gd name="connisteX22" fmla="*/ 38130 w 419151"/>
              <a:gd name="connsiteY22" fmla="*/ 222180 h 342900"/>
              <a:gd name="connisteX23" fmla="*/ 38130 w 419151"/>
              <a:gd name="connsiteY23" fmla="*/ 342900 h 342900"/>
              <a:gd name="connisteX24" fmla="*/ 152430 w 419151"/>
              <a:gd name="connsiteY24" fmla="*/ 342900 h 342900"/>
              <a:gd name="connisteX25" fmla="*/ 152430 w 419151"/>
              <a:gd name="connsiteY25" fmla="*/ 304796 h 342900"/>
              <a:gd name="connisteX26" fmla="*/ 169173 w 419151"/>
              <a:gd name="connsiteY26" fmla="*/ 264389 h 342900"/>
              <a:gd name="connisteX27" fmla="*/ 209580 w 419151"/>
              <a:gd name="connsiteY27" fmla="*/ 247646 h 342900"/>
              <a:gd name="connisteX28" fmla="*/ 249996 w 419151"/>
              <a:gd name="connsiteY28" fmla="*/ 264389 h 342900"/>
              <a:gd name="connisteX29" fmla="*/ 266730 w 419151"/>
              <a:gd name="connsiteY29" fmla="*/ 304796 h 342900"/>
              <a:gd name="connisteX30" fmla="*/ 266730 w 419151"/>
              <a:gd name="connsiteY30" fmla="*/ 342900 h 342900"/>
              <a:gd name="connisteX31" fmla="*/ 381030 w 419151"/>
              <a:gd name="connsiteY31" fmla="*/ 342900 h 342900"/>
              <a:gd name="connisteX32" fmla="*/ 381030 w 419151"/>
              <a:gd name="connsiteY32" fmla="*/ 222199 h 342900"/>
              <a:gd name="connisteX33" fmla="*/ 410721 w 419151"/>
              <a:gd name="connsiteY33" fmla="*/ 194392 h 342900"/>
              <a:gd name="connisteX34" fmla="*/ 418731 w 419151"/>
              <a:gd name="connsiteY34" fmla="*/ 154515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</a:cxnLst>
            <a:pathLst>
              <a:path w="419152" h="342900">
                <a:moveTo>
                  <a:pt x="113651" y="0"/>
                </a:moveTo>
                <a:lnTo>
                  <a:pt x="305519" y="0"/>
                </a:lnTo>
                <a:cubicBezTo>
                  <a:pt x="306882" y="9446"/>
                  <a:pt x="310256" y="18498"/>
                  <a:pt x="315422" y="26527"/>
                </a:cubicBezTo>
                <a:cubicBezTo>
                  <a:pt x="320579" y="34555"/>
                  <a:pt x="327401" y="41386"/>
                  <a:pt x="335429" y="46552"/>
                </a:cubicBezTo>
                <a:cubicBezTo>
                  <a:pt x="343458" y="51718"/>
                  <a:pt x="352501" y="55102"/>
                  <a:pt x="361956" y="56464"/>
                </a:cubicBezTo>
                <a:cubicBezTo>
                  <a:pt x="371402" y="57836"/>
                  <a:pt x="381030" y="57159"/>
                  <a:pt x="390193" y="54480"/>
                </a:cubicBezTo>
                <a:cubicBezTo>
                  <a:pt x="388501" y="70893"/>
                  <a:pt x="380784" y="86082"/>
                  <a:pt x="368531" y="97137"/>
                </a:cubicBezTo>
                <a:cubicBezTo>
                  <a:pt x="356287" y="108183"/>
                  <a:pt x="340376" y="114300"/>
                  <a:pt x="323880" y="114300"/>
                </a:cubicBezTo>
                <a:lnTo>
                  <a:pt x="95280" y="114300"/>
                </a:lnTo>
                <a:cubicBezTo>
                  <a:pt x="78785" y="114300"/>
                  <a:pt x="62883" y="108183"/>
                  <a:pt x="50630" y="97137"/>
                </a:cubicBezTo>
                <a:cubicBezTo>
                  <a:pt x="38387" y="86082"/>
                  <a:pt x="30669" y="70893"/>
                  <a:pt x="28968" y="54480"/>
                </a:cubicBezTo>
                <a:cubicBezTo>
                  <a:pt x="38130" y="57159"/>
                  <a:pt x="47768" y="57836"/>
                  <a:pt x="57214" y="56464"/>
                </a:cubicBezTo>
                <a:cubicBezTo>
                  <a:pt x="66660" y="55102"/>
                  <a:pt x="75703" y="51718"/>
                  <a:pt x="83732" y="46552"/>
                </a:cubicBezTo>
                <a:cubicBezTo>
                  <a:pt x="91760" y="41386"/>
                  <a:pt x="98581" y="34555"/>
                  <a:pt x="103748" y="26527"/>
                </a:cubicBezTo>
                <a:cubicBezTo>
                  <a:pt x="108905" y="18498"/>
                  <a:pt x="112279" y="9446"/>
                  <a:pt x="113651" y="0"/>
                </a:cubicBezTo>
                <a:moveTo>
                  <a:pt x="418731" y="154515"/>
                </a:moveTo>
                <a:cubicBezTo>
                  <a:pt x="405619" y="161949"/>
                  <a:pt x="390092" y="163906"/>
                  <a:pt x="375544" y="159947"/>
                </a:cubicBezTo>
                <a:cubicBezTo>
                  <a:pt x="360996" y="155978"/>
                  <a:pt x="348597" y="146432"/>
                  <a:pt x="341062" y="133365"/>
                </a:cubicBezTo>
                <a:lnTo>
                  <a:pt x="78099" y="133365"/>
                </a:lnTo>
                <a:cubicBezTo>
                  <a:pt x="70564" y="146432"/>
                  <a:pt x="58165" y="155987"/>
                  <a:pt x="43617" y="159947"/>
                </a:cubicBezTo>
                <a:cubicBezTo>
                  <a:pt x="29060" y="163915"/>
                  <a:pt x="13533" y="161959"/>
                  <a:pt x="411" y="154515"/>
                </a:cubicBezTo>
                <a:cubicBezTo>
                  <a:pt x="-1134" y="168314"/>
                  <a:pt x="1673" y="182258"/>
                  <a:pt x="8440" y="194383"/>
                </a:cubicBezTo>
                <a:cubicBezTo>
                  <a:pt x="15197" y="206517"/>
                  <a:pt x="25585" y="216237"/>
                  <a:pt x="38130" y="222181"/>
                </a:cubicBezTo>
                <a:lnTo>
                  <a:pt x="38130" y="342900"/>
                </a:lnTo>
                <a:lnTo>
                  <a:pt x="152430" y="342900"/>
                </a:lnTo>
                <a:lnTo>
                  <a:pt x="152430" y="304797"/>
                </a:lnTo>
                <a:cubicBezTo>
                  <a:pt x="152430" y="289645"/>
                  <a:pt x="158456" y="275106"/>
                  <a:pt x="169173" y="264390"/>
                </a:cubicBezTo>
                <a:cubicBezTo>
                  <a:pt x="179890" y="253673"/>
                  <a:pt x="194420" y="247647"/>
                  <a:pt x="209580" y="247647"/>
                </a:cubicBezTo>
                <a:cubicBezTo>
                  <a:pt x="224741" y="247647"/>
                  <a:pt x="239271" y="253673"/>
                  <a:pt x="249997" y="264390"/>
                </a:cubicBezTo>
                <a:cubicBezTo>
                  <a:pt x="260714" y="275106"/>
                  <a:pt x="266730" y="289645"/>
                  <a:pt x="266730" y="304797"/>
                </a:cubicBezTo>
                <a:lnTo>
                  <a:pt x="266730" y="342900"/>
                </a:lnTo>
                <a:lnTo>
                  <a:pt x="381030" y="342900"/>
                </a:lnTo>
                <a:lnTo>
                  <a:pt x="381030" y="222199"/>
                </a:lnTo>
                <a:cubicBezTo>
                  <a:pt x="393585" y="216246"/>
                  <a:pt x="403964" y="206526"/>
                  <a:pt x="410721" y="194392"/>
                </a:cubicBezTo>
                <a:cubicBezTo>
                  <a:pt x="417478" y="182258"/>
                  <a:pt x="420286" y="168314"/>
                  <a:pt x="418731" y="154515"/>
                </a:cubicBezTo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8" name="标题 7"/>
          <p:cNvSpPr>
            <a:spLocks noGrp="1"/>
          </p:cNvSpPr>
          <p:nvPr>
            <p:ph type="ctrTitle" idx="13" hasCustomPrompt="1"/>
            <p:custDataLst>
              <p:tags r:id="rId13"/>
            </p:custDataLst>
          </p:nvPr>
        </p:nvSpPr>
        <p:spPr>
          <a:xfrm>
            <a:off x="1022354" y="3517898"/>
            <a:ext cx="825502" cy="1524003"/>
          </a:xfrm>
          <a:noFill/>
        </p:spPr>
        <p:txBody>
          <a:bodyPr lIns="0" tIns="0" rIns="0" bIns="0" anchor="t">
            <a:noAutofit/>
          </a:bodyPr>
          <a:lstStyle>
            <a:lvl1pPr algn="ctr">
              <a:lnSpc>
                <a:spcPct val="83000"/>
              </a:lnSpc>
              <a:buNone/>
              <a:defRPr sz="6000" b="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目录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1" name="Subtitle 10"/>
          <p:cNvSpPr>
            <a:spLocks noGrp="1"/>
          </p:cNvSpPr>
          <p:nvPr>
            <p:ph type="subTitle" idx="17826305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CONTENTS</a:t>
            </a:r>
            <a:endParaRPr lang="zh-CN" altLang="en-US"/>
          </a:p>
        </p:txBody>
      </p:sp>
      <p:sp>
        <p:nvSpPr>
          <p:cNvPr id="12" name="Title 11"/>
          <p:cNvSpPr>
            <a:spLocks noGrp="1"/>
          </p:cNvSpPr>
          <p:nvPr>
            <p:ph type="ctrTitle" idx="17826049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319883777" hasCustomPrompt="1"/>
            <p:custDataLst>
              <p:tags r:id="rId7"/>
            </p:custDataLst>
          </p:nvPr>
        </p:nvSpPr>
        <p:spPr>
          <a:xfrm>
            <a:off x="40703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  <p:sp>
        <p:nvSpPr>
          <p:cNvPr id="14" name="装饰  3"/>
          <p:cNvSpPr>
            <a:spLocks noGrp="1"/>
          </p:cNvSpPr>
          <p:nvPr>
            <p:ph type="body" idx="319883522" hasCustomPrompt="1"/>
            <p:custDataLst>
              <p:tags r:id="rId8"/>
            </p:custDataLst>
          </p:nvPr>
        </p:nvSpPr>
        <p:spPr>
          <a:xfrm>
            <a:off x="4851400" y="22098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51446017" hasCustomPrompt="1"/>
            <p:custDataLst>
              <p:tags r:id="rId9"/>
            </p:custDataLst>
          </p:nvPr>
        </p:nvSpPr>
        <p:spPr>
          <a:xfrm>
            <a:off x="50800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6" name="Text Placeholder 15"/>
          <p:cNvSpPr>
            <a:spLocks noGrp="1"/>
          </p:cNvSpPr>
          <p:nvPr>
            <p:ph type="body" idx="319949313" hasCustomPrompt="1"/>
            <p:custDataLst>
              <p:tags r:id="rId10"/>
            </p:custDataLst>
          </p:nvPr>
        </p:nvSpPr>
        <p:spPr>
          <a:xfrm>
            <a:off x="79946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02</a:t>
            </a:r>
            <a:endParaRPr lang="zh-CN" altLang="en-US" smtClean="0"/>
          </a:p>
        </p:txBody>
      </p:sp>
      <p:sp>
        <p:nvSpPr>
          <p:cNvPr id="17" name="装饰  6"/>
          <p:cNvSpPr>
            <a:spLocks noGrp="1"/>
          </p:cNvSpPr>
          <p:nvPr>
            <p:ph type="body" idx="319949058" hasCustomPrompt="1"/>
            <p:custDataLst>
              <p:tags r:id="rId11"/>
            </p:custDataLst>
          </p:nvPr>
        </p:nvSpPr>
        <p:spPr>
          <a:xfrm>
            <a:off x="8775700" y="22098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8" name="Text Placeholder 17"/>
          <p:cNvSpPr>
            <a:spLocks noGrp="1"/>
          </p:cNvSpPr>
          <p:nvPr>
            <p:ph type="body" idx="51511553" hasCustomPrompt="1"/>
            <p:custDataLst>
              <p:tags r:id="rId12"/>
            </p:custDataLst>
          </p:nvPr>
        </p:nvSpPr>
        <p:spPr>
          <a:xfrm>
            <a:off x="90043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9" name="Text Placeholder 18"/>
          <p:cNvSpPr>
            <a:spLocks noGrp="1"/>
          </p:cNvSpPr>
          <p:nvPr>
            <p:ph type="body" idx="320014849" hasCustomPrompt="1"/>
            <p:custDataLst>
              <p:tags r:id="rId13"/>
            </p:custDataLst>
          </p:nvPr>
        </p:nvSpPr>
        <p:spPr>
          <a:xfrm>
            <a:off x="4070350" y="39624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03</a:t>
            </a:r>
            <a:endParaRPr lang="zh-CN" altLang="en-US" smtClean="0"/>
          </a:p>
        </p:txBody>
      </p:sp>
      <p:sp>
        <p:nvSpPr>
          <p:cNvPr id="20" name="装饰  9"/>
          <p:cNvSpPr>
            <a:spLocks noGrp="1"/>
          </p:cNvSpPr>
          <p:nvPr>
            <p:ph type="body" idx="320014594" hasCustomPrompt="1"/>
            <p:custDataLst>
              <p:tags r:id="rId14"/>
            </p:custDataLst>
          </p:nvPr>
        </p:nvSpPr>
        <p:spPr>
          <a:xfrm>
            <a:off x="4851400" y="38862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1" name="Text Placeholder 20"/>
          <p:cNvSpPr>
            <a:spLocks noGrp="1"/>
          </p:cNvSpPr>
          <p:nvPr>
            <p:ph type="body" idx="51577089" hasCustomPrompt="1"/>
            <p:custDataLst>
              <p:tags r:id="rId15"/>
            </p:custDataLst>
          </p:nvPr>
        </p:nvSpPr>
        <p:spPr>
          <a:xfrm>
            <a:off x="5080000" y="38100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22" name="Text Placeholder 21"/>
          <p:cNvSpPr>
            <a:spLocks noGrp="1"/>
          </p:cNvSpPr>
          <p:nvPr>
            <p:ph type="body" idx="320080385" hasCustomPrompt="1"/>
            <p:custDataLst>
              <p:tags r:id="rId16"/>
            </p:custDataLst>
          </p:nvPr>
        </p:nvSpPr>
        <p:spPr>
          <a:xfrm>
            <a:off x="7994650" y="39624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04</a:t>
            </a:r>
            <a:endParaRPr lang="zh-CN" altLang="en-US" smtClean="0"/>
          </a:p>
        </p:txBody>
      </p:sp>
      <p:sp>
        <p:nvSpPr>
          <p:cNvPr id="23" name="装饰  2"/>
          <p:cNvSpPr>
            <a:spLocks noGrp="1"/>
          </p:cNvSpPr>
          <p:nvPr>
            <p:ph type="body" idx="320080130" hasCustomPrompt="1"/>
            <p:custDataLst>
              <p:tags r:id="rId17"/>
            </p:custDataLst>
          </p:nvPr>
        </p:nvSpPr>
        <p:spPr>
          <a:xfrm>
            <a:off x="8775700" y="38862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4" name="Text Placeholder 23"/>
          <p:cNvSpPr>
            <a:spLocks noGrp="1"/>
          </p:cNvSpPr>
          <p:nvPr>
            <p:ph type="body" idx="51642625" hasCustomPrompt="1"/>
            <p:custDataLst>
              <p:tags r:id="rId18"/>
            </p:custDataLst>
          </p:nvPr>
        </p:nvSpPr>
        <p:spPr>
          <a:xfrm>
            <a:off x="9004300" y="38100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184" y="52309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184" y="1983597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184" y="1983597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39" y="516256"/>
            <a:ext cx="10515890" cy="132434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39" y="1935192"/>
            <a:ext cx="5163349" cy="8277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039" y="2818085"/>
            <a:ext cx="5163349" cy="352369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66931" y="1935192"/>
            <a:ext cx="5186998" cy="8277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66931" y="2818085"/>
            <a:ext cx="5186998" cy="352369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184" y="723122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1584" y="723123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184" y="2323322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884" y="523097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84" y="523097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1" Type="http://schemas.openxmlformats.org/officeDocument/2006/relationships/theme" Target="../theme/theme2.xml"/><Relationship Id="rId40" Type="http://schemas.openxmlformats.org/officeDocument/2006/relationships/tags" Target="../tags/tag302.xml"/><Relationship Id="rId4" Type="http://schemas.openxmlformats.org/officeDocument/2006/relationships/slideLayout" Target="../slideLayouts/slideLayout14.xml"/><Relationship Id="rId39" Type="http://schemas.openxmlformats.org/officeDocument/2006/relationships/tags" Target="../tags/tag301.xml"/><Relationship Id="rId38" Type="http://schemas.openxmlformats.org/officeDocument/2006/relationships/tags" Target="../tags/tag300.xml"/><Relationship Id="rId37" Type="http://schemas.openxmlformats.org/officeDocument/2006/relationships/tags" Target="../tags/tag299.xml"/><Relationship Id="rId36" Type="http://schemas.openxmlformats.org/officeDocument/2006/relationships/tags" Target="../tags/tag298.xml"/><Relationship Id="rId35" Type="http://schemas.openxmlformats.org/officeDocument/2006/relationships/tags" Target="../tags/tag297.xml"/><Relationship Id="rId34" Type="http://schemas.openxmlformats.org/officeDocument/2006/relationships/tags" Target="../tags/tag296.xml"/><Relationship Id="rId33" Type="http://schemas.openxmlformats.org/officeDocument/2006/relationships/image" Target="../media/image7.png"/><Relationship Id="rId32" Type="http://schemas.openxmlformats.org/officeDocument/2006/relationships/tags" Target="../tags/tag295.xml"/><Relationship Id="rId31" Type="http://schemas.openxmlformats.org/officeDocument/2006/relationships/slideLayout" Target="../slideLayouts/slideLayout41.xml"/><Relationship Id="rId30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3.xml"/><Relationship Id="rId29" Type="http://schemas.openxmlformats.org/officeDocument/2006/relationships/slideLayout" Target="../slideLayouts/slideLayout39.xml"/><Relationship Id="rId28" Type="http://schemas.openxmlformats.org/officeDocument/2006/relationships/slideLayout" Target="../slideLayouts/slideLayout38.xml"/><Relationship Id="rId27" Type="http://schemas.openxmlformats.org/officeDocument/2006/relationships/slideLayout" Target="../slideLayouts/slideLayout37.xml"/><Relationship Id="rId26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168" y="52311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168" y="198361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en-US" altLang="zh-CN" dirty="0"/>
          </a:p>
          <a:p>
            <a:pPr lvl="5"/>
            <a:r>
              <a:rPr lang="zh-CN" altLang="en-US" dirty="0"/>
              <a:t>第六级</a:t>
            </a:r>
            <a:endParaRPr lang="en-US" altLang="zh-CN" dirty="0"/>
          </a:p>
          <a:p>
            <a:pPr marL="2971800" marR="0" lvl="6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dirty="0"/>
              <a:t>第七级</a:t>
            </a:r>
            <a:endParaRPr lang="en-US" altLang="zh-CN" dirty="0"/>
          </a:p>
          <a:p>
            <a:pPr marL="3429000" marR="0" lvl="7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dirty="0"/>
              <a:t>第八级</a:t>
            </a:r>
            <a:endParaRPr lang="en-US" altLang="zh-CN" dirty="0"/>
          </a:p>
          <a:p>
            <a:pPr marL="3886200" marR="0" lvl="8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dirty="0"/>
              <a:t>第九级</a:t>
            </a:r>
            <a:endParaRPr lang="en-US" altLang="zh-CN" dirty="0"/>
          </a:p>
          <a:p>
            <a:pPr marL="3886200" marR="0" lvl="8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lang="en-US" altLang="zh-CN" dirty="0"/>
          </a:p>
          <a:p>
            <a:pPr lvl="5"/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defRPr lang="zh-CN" altLang="en-US" sz="2400" kern="1200" dirty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altLang="zh-CN" sz="2400" kern="1200" dirty="0" smtClean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altLang="zh-CN" sz="2400" kern="1200" dirty="0" smtClean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8pPr>
      <a:lvl9pPr marL="3657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altLang="zh-CN" sz="2400" kern="1200" dirty="0" smtClean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@png2x_装饰"/>
          <p:cNvPicPr>
            <a:picLocks noChangeAspect="1"/>
          </p:cNvPicPr>
          <p:nvPr userDrawn="1">
            <p:custDataLst>
              <p:tags r:id="rId32"/>
            </p:custDataLst>
          </p:nvPr>
        </p:nvPicPr>
        <p:blipFill>
          <a:blip r:embed="rId33"/>
          <a:stretch>
            <a:fillRect/>
          </a:stretch>
        </p:blipFill>
        <p:spPr>
          <a:xfrm>
            <a:off x="2921000" y="1397000"/>
            <a:ext cx="9271000" cy="54610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3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>
                <a:latin typeface="汉仪中宋简" panose="02010600000101010101" charset="-122"/>
                <a:ea typeface="汉仪中宋简" panose="02010600000101010101" charset="-122"/>
              </a:rPr>
              <a:t>单击此处编辑母版标题样式</a:t>
            </a:r>
            <a:endParaRPr lang="zh-CN" altLang="en-US" dirty="0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>
                <a:latin typeface="汉仪书宋二简" panose="02010600000101010101" charset="-122"/>
                <a:ea typeface="汉仪书宋二简" panose="02010600000101010101" charset="-122"/>
              </a:rPr>
              <a:t>单击此处编辑母版文本样式</a:t>
            </a:r>
            <a:endParaRPr lang="zh-CN" altLang="en-US" dirty="0">
              <a:latin typeface="汉仪书宋二简" panose="02010600000101010101" charset="-122"/>
              <a:ea typeface="汉仪书宋二简" panose="02010600000101010101" charset="-122"/>
            </a:endParaRPr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3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3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3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 dirty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KSO_TEMPLATE" hidden="1"/>
          <p:cNvSpPr/>
          <p:nvPr userDrawn="1">
            <p:custDataLst>
              <p:tags r:id="rId39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80" r:id="rId21"/>
    <p:sldLayoutId id="2147483681" r:id="rId22"/>
    <p:sldLayoutId id="2147483682" r:id="rId23"/>
    <p:sldLayoutId id="2147483683" r:id="rId24"/>
    <p:sldLayoutId id="2147483684" r:id="rId25"/>
    <p:sldLayoutId id="2147483685" r:id="rId26"/>
    <p:sldLayoutId id="2147483686" r:id="rId27"/>
    <p:sldLayoutId id="2147483687" r:id="rId28"/>
    <p:sldLayoutId id="2147483688" r:id="rId29"/>
    <p:sldLayoutId id="2147483689" r:id="rId30"/>
    <p:sldLayoutId id="2147483690" r:id="rId3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9.xml"/><Relationship Id="rId3" Type="http://schemas.openxmlformats.org/officeDocument/2006/relationships/tags" Target="../tags/tag305.xml"/><Relationship Id="rId2" Type="http://schemas.openxmlformats.org/officeDocument/2006/relationships/tags" Target="../tags/tag304.xml"/><Relationship Id="rId1" Type="http://schemas.openxmlformats.org/officeDocument/2006/relationships/tags" Target="../tags/tag303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6.xml"/><Relationship Id="rId3" Type="http://schemas.openxmlformats.org/officeDocument/2006/relationships/tags" Target="../tags/tag376.xml"/><Relationship Id="rId2" Type="http://schemas.openxmlformats.org/officeDocument/2006/relationships/tags" Target="../tags/tag375.xml"/><Relationship Id="rId1" Type="http://schemas.openxmlformats.org/officeDocument/2006/relationships/tags" Target="../tags/tag374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jpeg"/><Relationship Id="rId8" Type="http://schemas.openxmlformats.org/officeDocument/2006/relationships/tags" Target="../tags/tag383.xml"/><Relationship Id="rId7" Type="http://schemas.openxmlformats.org/officeDocument/2006/relationships/tags" Target="../tags/tag382.xml"/><Relationship Id="rId6" Type="http://schemas.openxmlformats.org/officeDocument/2006/relationships/tags" Target="../tags/tag381.xml"/><Relationship Id="rId5" Type="http://schemas.openxmlformats.org/officeDocument/2006/relationships/tags" Target="../tags/tag380.xml"/><Relationship Id="rId4" Type="http://schemas.openxmlformats.org/officeDocument/2006/relationships/image" Target="../media/image12.jpeg"/><Relationship Id="rId3" Type="http://schemas.openxmlformats.org/officeDocument/2006/relationships/tags" Target="../tags/tag379.xml"/><Relationship Id="rId2" Type="http://schemas.openxmlformats.org/officeDocument/2006/relationships/tags" Target="../tags/tag378.xml"/><Relationship Id="rId13" Type="http://schemas.openxmlformats.org/officeDocument/2006/relationships/slideLayout" Target="../slideLayouts/slideLayout21.xml"/><Relationship Id="rId12" Type="http://schemas.openxmlformats.org/officeDocument/2006/relationships/tags" Target="../tags/tag386.xml"/><Relationship Id="rId11" Type="http://schemas.openxmlformats.org/officeDocument/2006/relationships/tags" Target="../tags/tag385.xml"/><Relationship Id="rId10" Type="http://schemas.openxmlformats.org/officeDocument/2006/relationships/tags" Target="../tags/tag384.xml"/><Relationship Id="rId1" Type="http://schemas.openxmlformats.org/officeDocument/2006/relationships/tags" Target="../tags/tag377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tags" Target="../tags/tag393.xml"/><Relationship Id="rId7" Type="http://schemas.openxmlformats.org/officeDocument/2006/relationships/tags" Target="../tags/tag392.xml"/><Relationship Id="rId6" Type="http://schemas.openxmlformats.org/officeDocument/2006/relationships/tags" Target="../tags/tag391.xml"/><Relationship Id="rId5" Type="http://schemas.openxmlformats.org/officeDocument/2006/relationships/tags" Target="../tags/tag390.xml"/><Relationship Id="rId4" Type="http://schemas.openxmlformats.org/officeDocument/2006/relationships/tags" Target="../tags/tag389.xml"/><Relationship Id="rId3" Type="http://schemas.openxmlformats.org/officeDocument/2006/relationships/image" Target="../media/image8.png"/><Relationship Id="rId2" Type="http://schemas.openxmlformats.org/officeDocument/2006/relationships/tags" Target="../tags/tag388.xml"/><Relationship Id="rId1" Type="http://schemas.openxmlformats.org/officeDocument/2006/relationships/tags" Target="../tags/tag387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6.xml"/><Relationship Id="rId3" Type="http://schemas.openxmlformats.org/officeDocument/2006/relationships/tags" Target="../tags/tag396.xml"/><Relationship Id="rId2" Type="http://schemas.openxmlformats.org/officeDocument/2006/relationships/tags" Target="../tags/tag395.xml"/><Relationship Id="rId1" Type="http://schemas.openxmlformats.org/officeDocument/2006/relationships/tags" Target="../tags/tag394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404.xml"/><Relationship Id="rId8" Type="http://schemas.openxmlformats.org/officeDocument/2006/relationships/tags" Target="../tags/tag403.xml"/><Relationship Id="rId7" Type="http://schemas.openxmlformats.org/officeDocument/2006/relationships/tags" Target="../tags/tag402.xml"/><Relationship Id="rId6" Type="http://schemas.openxmlformats.org/officeDocument/2006/relationships/tags" Target="../tags/tag401.xml"/><Relationship Id="rId5" Type="http://schemas.openxmlformats.org/officeDocument/2006/relationships/tags" Target="../tags/tag400.xml"/><Relationship Id="rId4" Type="http://schemas.openxmlformats.org/officeDocument/2006/relationships/tags" Target="../tags/tag399.xml"/><Relationship Id="rId3" Type="http://schemas.openxmlformats.org/officeDocument/2006/relationships/image" Target="../media/image11.png"/><Relationship Id="rId2" Type="http://schemas.openxmlformats.org/officeDocument/2006/relationships/tags" Target="../tags/tag398.xml"/><Relationship Id="rId10" Type="http://schemas.openxmlformats.org/officeDocument/2006/relationships/slideLayout" Target="../slideLayouts/slideLayout19.xml"/><Relationship Id="rId1" Type="http://schemas.openxmlformats.org/officeDocument/2006/relationships/tags" Target="../tags/tag397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412.xml"/><Relationship Id="rId8" Type="http://schemas.openxmlformats.org/officeDocument/2006/relationships/tags" Target="../tags/tag411.xml"/><Relationship Id="rId7" Type="http://schemas.openxmlformats.org/officeDocument/2006/relationships/tags" Target="../tags/tag410.xml"/><Relationship Id="rId6" Type="http://schemas.openxmlformats.org/officeDocument/2006/relationships/tags" Target="../tags/tag409.xml"/><Relationship Id="rId5" Type="http://schemas.openxmlformats.org/officeDocument/2006/relationships/tags" Target="../tags/tag408.xml"/><Relationship Id="rId4" Type="http://schemas.openxmlformats.org/officeDocument/2006/relationships/tags" Target="../tags/tag407.xml"/><Relationship Id="rId3" Type="http://schemas.openxmlformats.org/officeDocument/2006/relationships/image" Target="../media/image10.png"/><Relationship Id="rId2" Type="http://schemas.openxmlformats.org/officeDocument/2006/relationships/tags" Target="../tags/tag406.xml"/><Relationship Id="rId11" Type="http://schemas.openxmlformats.org/officeDocument/2006/relationships/slideLayout" Target="../slideLayouts/slideLayout18.xml"/><Relationship Id="rId10" Type="http://schemas.openxmlformats.org/officeDocument/2006/relationships/tags" Target="../tags/tag413.xml"/><Relationship Id="rId1" Type="http://schemas.openxmlformats.org/officeDocument/2006/relationships/tags" Target="../tags/tag405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6.xml"/><Relationship Id="rId3" Type="http://schemas.openxmlformats.org/officeDocument/2006/relationships/tags" Target="../tags/tag416.xml"/><Relationship Id="rId2" Type="http://schemas.openxmlformats.org/officeDocument/2006/relationships/tags" Target="../tags/tag415.xml"/><Relationship Id="rId1" Type="http://schemas.openxmlformats.org/officeDocument/2006/relationships/tags" Target="../tags/tag414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424.xml"/><Relationship Id="rId8" Type="http://schemas.openxmlformats.org/officeDocument/2006/relationships/tags" Target="../tags/tag423.xml"/><Relationship Id="rId7" Type="http://schemas.openxmlformats.org/officeDocument/2006/relationships/tags" Target="../tags/tag422.xml"/><Relationship Id="rId6" Type="http://schemas.openxmlformats.org/officeDocument/2006/relationships/tags" Target="../tags/tag421.xml"/><Relationship Id="rId5" Type="http://schemas.openxmlformats.org/officeDocument/2006/relationships/tags" Target="../tags/tag420.xml"/><Relationship Id="rId4" Type="http://schemas.openxmlformats.org/officeDocument/2006/relationships/tags" Target="../tags/tag419.xml"/><Relationship Id="rId3" Type="http://schemas.openxmlformats.org/officeDocument/2006/relationships/image" Target="../media/image14.png"/><Relationship Id="rId2" Type="http://schemas.openxmlformats.org/officeDocument/2006/relationships/tags" Target="../tags/tag418.xml"/><Relationship Id="rId11" Type="http://schemas.openxmlformats.org/officeDocument/2006/relationships/slideLayout" Target="../slideLayouts/slideLayout17.xml"/><Relationship Id="rId10" Type="http://schemas.openxmlformats.org/officeDocument/2006/relationships/tags" Target="../tags/tag425.xml"/><Relationship Id="rId1" Type="http://schemas.openxmlformats.org/officeDocument/2006/relationships/tags" Target="../tags/tag417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433.xml"/><Relationship Id="rId8" Type="http://schemas.openxmlformats.org/officeDocument/2006/relationships/tags" Target="../tags/tag432.xml"/><Relationship Id="rId7" Type="http://schemas.openxmlformats.org/officeDocument/2006/relationships/tags" Target="../tags/tag431.xml"/><Relationship Id="rId6" Type="http://schemas.openxmlformats.org/officeDocument/2006/relationships/tags" Target="../tags/tag430.xml"/><Relationship Id="rId5" Type="http://schemas.openxmlformats.org/officeDocument/2006/relationships/tags" Target="../tags/tag429.xml"/><Relationship Id="rId4" Type="http://schemas.openxmlformats.org/officeDocument/2006/relationships/tags" Target="../tags/tag428.xml"/><Relationship Id="rId3" Type="http://schemas.openxmlformats.org/officeDocument/2006/relationships/image" Target="../media/image11.png"/><Relationship Id="rId2" Type="http://schemas.openxmlformats.org/officeDocument/2006/relationships/tags" Target="../tags/tag427.xml"/><Relationship Id="rId12" Type="http://schemas.openxmlformats.org/officeDocument/2006/relationships/slideLayout" Target="../slideLayouts/slideLayout16.xml"/><Relationship Id="rId11" Type="http://schemas.openxmlformats.org/officeDocument/2006/relationships/tags" Target="../tags/tag435.xml"/><Relationship Id="rId10" Type="http://schemas.openxmlformats.org/officeDocument/2006/relationships/tags" Target="../tags/tag434.xml"/><Relationship Id="rId1" Type="http://schemas.openxmlformats.org/officeDocument/2006/relationships/tags" Target="../tags/tag426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6.xml"/><Relationship Id="rId3" Type="http://schemas.openxmlformats.org/officeDocument/2006/relationships/tags" Target="../tags/tag438.xml"/><Relationship Id="rId2" Type="http://schemas.openxmlformats.org/officeDocument/2006/relationships/tags" Target="../tags/tag437.xml"/><Relationship Id="rId1" Type="http://schemas.openxmlformats.org/officeDocument/2006/relationships/tags" Target="../tags/tag436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314.xml"/><Relationship Id="rId8" Type="http://schemas.openxmlformats.org/officeDocument/2006/relationships/tags" Target="../tags/tag313.xml"/><Relationship Id="rId7" Type="http://schemas.openxmlformats.org/officeDocument/2006/relationships/tags" Target="../tags/tag312.xml"/><Relationship Id="rId6" Type="http://schemas.openxmlformats.org/officeDocument/2006/relationships/tags" Target="../tags/tag311.xml"/><Relationship Id="rId5" Type="http://schemas.openxmlformats.org/officeDocument/2006/relationships/tags" Target="../tags/tag310.xml"/><Relationship Id="rId4" Type="http://schemas.openxmlformats.org/officeDocument/2006/relationships/tags" Target="../tags/tag309.xml"/><Relationship Id="rId3" Type="http://schemas.openxmlformats.org/officeDocument/2006/relationships/tags" Target="../tags/tag308.xml"/><Relationship Id="rId2" Type="http://schemas.openxmlformats.org/officeDocument/2006/relationships/tags" Target="../tags/tag307.xml"/><Relationship Id="rId19" Type="http://schemas.openxmlformats.org/officeDocument/2006/relationships/slideLayout" Target="../slideLayouts/slideLayout28.xml"/><Relationship Id="rId18" Type="http://schemas.openxmlformats.org/officeDocument/2006/relationships/tags" Target="../tags/tag323.xml"/><Relationship Id="rId17" Type="http://schemas.openxmlformats.org/officeDocument/2006/relationships/tags" Target="../tags/tag322.xml"/><Relationship Id="rId16" Type="http://schemas.openxmlformats.org/officeDocument/2006/relationships/tags" Target="../tags/tag321.xml"/><Relationship Id="rId15" Type="http://schemas.openxmlformats.org/officeDocument/2006/relationships/tags" Target="../tags/tag320.xml"/><Relationship Id="rId14" Type="http://schemas.openxmlformats.org/officeDocument/2006/relationships/tags" Target="../tags/tag319.xml"/><Relationship Id="rId13" Type="http://schemas.openxmlformats.org/officeDocument/2006/relationships/tags" Target="../tags/tag318.xml"/><Relationship Id="rId12" Type="http://schemas.openxmlformats.org/officeDocument/2006/relationships/tags" Target="../tags/tag317.xml"/><Relationship Id="rId11" Type="http://schemas.openxmlformats.org/officeDocument/2006/relationships/tags" Target="../tags/tag316.xml"/><Relationship Id="rId10" Type="http://schemas.openxmlformats.org/officeDocument/2006/relationships/tags" Target="../tags/tag315.xml"/><Relationship Id="rId1" Type="http://schemas.openxmlformats.org/officeDocument/2006/relationships/tags" Target="../tags/tag306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446.xml"/><Relationship Id="rId8" Type="http://schemas.openxmlformats.org/officeDocument/2006/relationships/tags" Target="../tags/tag445.xml"/><Relationship Id="rId7" Type="http://schemas.openxmlformats.org/officeDocument/2006/relationships/tags" Target="../tags/tag444.xml"/><Relationship Id="rId6" Type="http://schemas.openxmlformats.org/officeDocument/2006/relationships/tags" Target="../tags/tag443.xml"/><Relationship Id="rId5" Type="http://schemas.openxmlformats.org/officeDocument/2006/relationships/tags" Target="../tags/tag442.xml"/><Relationship Id="rId4" Type="http://schemas.openxmlformats.org/officeDocument/2006/relationships/tags" Target="../tags/tag441.xml"/><Relationship Id="rId3" Type="http://schemas.openxmlformats.org/officeDocument/2006/relationships/image" Target="../media/image15.png"/><Relationship Id="rId2" Type="http://schemas.openxmlformats.org/officeDocument/2006/relationships/tags" Target="../tags/tag440.xml"/><Relationship Id="rId11" Type="http://schemas.openxmlformats.org/officeDocument/2006/relationships/slideLayout" Target="../slideLayouts/slideLayout15.xml"/><Relationship Id="rId10" Type="http://schemas.openxmlformats.org/officeDocument/2006/relationships/tags" Target="../tags/tag447.xml"/><Relationship Id="rId1" Type="http://schemas.openxmlformats.org/officeDocument/2006/relationships/tags" Target="../tags/tag439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tags" Target="../tags/tag454.xml"/><Relationship Id="rId7" Type="http://schemas.openxmlformats.org/officeDocument/2006/relationships/tags" Target="../tags/tag453.xml"/><Relationship Id="rId6" Type="http://schemas.openxmlformats.org/officeDocument/2006/relationships/tags" Target="../tags/tag452.xml"/><Relationship Id="rId5" Type="http://schemas.openxmlformats.org/officeDocument/2006/relationships/tags" Target="../tags/tag451.xml"/><Relationship Id="rId4" Type="http://schemas.openxmlformats.org/officeDocument/2006/relationships/image" Target="../media/image15.png"/><Relationship Id="rId3" Type="http://schemas.openxmlformats.org/officeDocument/2006/relationships/tags" Target="../tags/tag450.xml"/><Relationship Id="rId2" Type="http://schemas.openxmlformats.org/officeDocument/2006/relationships/tags" Target="../tags/tag449.xml"/><Relationship Id="rId13" Type="http://schemas.openxmlformats.org/officeDocument/2006/relationships/slideLayout" Target="../slideLayouts/slideLayout14.xml"/><Relationship Id="rId12" Type="http://schemas.openxmlformats.org/officeDocument/2006/relationships/tags" Target="../tags/tag457.xml"/><Relationship Id="rId11" Type="http://schemas.openxmlformats.org/officeDocument/2006/relationships/tags" Target="../tags/tag456.xml"/><Relationship Id="rId10" Type="http://schemas.openxmlformats.org/officeDocument/2006/relationships/tags" Target="../tags/tag455.xml"/><Relationship Id="rId1" Type="http://schemas.openxmlformats.org/officeDocument/2006/relationships/tags" Target="../tags/tag448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6.xml"/><Relationship Id="rId3" Type="http://schemas.openxmlformats.org/officeDocument/2006/relationships/tags" Target="../tags/tag460.xml"/><Relationship Id="rId2" Type="http://schemas.openxmlformats.org/officeDocument/2006/relationships/tags" Target="../tags/tag459.xml"/><Relationship Id="rId1" Type="http://schemas.openxmlformats.org/officeDocument/2006/relationships/tags" Target="../tags/tag458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tags" Target="../tags/tag467.xml"/><Relationship Id="rId7" Type="http://schemas.openxmlformats.org/officeDocument/2006/relationships/tags" Target="../tags/tag466.xml"/><Relationship Id="rId6" Type="http://schemas.openxmlformats.org/officeDocument/2006/relationships/tags" Target="../tags/tag465.xml"/><Relationship Id="rId5" Type="http://schemas.openxmlformats.org/officeDocument/2006/relationships/tags" Target="../tags/tag464.xml"/><Relationship Id="rId4" Type="http://schemas.openxmlformats.org/officeDocument/2006/relationships/image" Target="../media/image10.png"/><Relationship Id="rId3" Type="http://schemas.openxmlformats.org/officeDocument/2006/relationships/tags" Target="../tags/tag463.xml"/><Relationship Id="rId2" Type="http://schemas.openxmlformats.org/officeDocument/2006/relationships/tags" Target="../tags/tag462.xml"/><Relationship Id="rId13" Type="http://schemas.openxmlformats.org/officeDocument/2006/relationships/slideLayout" Target="../slideLayouts/slideLayout13.xml"/><Relationship Id="rId12" Type="http://schemas.openxmlformats.org/officeDocument/2006/relationships/tags" Target="../tags/tag470.xml"/><Relationship Id="rId11" Type="http://schemas.openxmlformats.org/officeDocument/2006/relationships/tags" Target="../tags/tag469.xml"/><Relationship Id="rId10" Type="http://schemas.openxmlformats.org/officeDocument/2006/relationships/tags" Target="../tags/tag468.xml"/><Relationship Id="rId1" Type="http://schemas.openxmlformats.org/officeDocument/2006/relationships/tags" Target="../tags/tag461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477.xml"/><Relationship Id="rId8" Type="http://schemas.openxmlformats.org/officeDocument/2006/relationships/tags" Target="../tags/tag476.xml"/><Relationship Id="rId7" Type="http://schemas.openxmlformats.org/officeDocument/2006/relationships/tags" Target="../tags/tag475.xml"/><Relationship Id="rId6" Type="http://schemas.openxmlformats.org/officeDocument/2006/relationships/tags" Target="../tags/tag474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Relationship Id="rId3" Type="http://schemas.openxmlformats.org/officeDocument/2006/relationships/tags" Target="../tags/tag473.xml"/><Relationship Id="rId2" Type="http://schemas.openxmlformats.org/officeDocument/2006/relationships/tags" Target="../tags/tag472.xml"/><Relationship Id="rId15" Type="http://schemas.openxmlformats.org/officeDocument/2006/relationships/slideLayout" Target="../slideLayouts/slideLayout12.xml"/><Relationship Id="rId14" Type="http://schemas.openxmlformats.org/officeDocument/2006/relationships/tags" Target="../tags/tag480.xml"/><Relationship Id="rId13" Type="http://schemas.openxmlformats.org/officeDocument/2006/relationships/tags" Target="../tags/tag479.xml"/><Relationship Id="rId12" Type="http://schemas.openxmlformats.org/officeDocument/2006/relationships/tags" Target="../tags/tag478.xml"/><Relationship Id="rId11" Type="http://schemas.openxmlformats.org/officeDocument/2006/relationships/image" Target="../media/image19.svg"/><Relationship Id="rId10" Type="http://schemas.openxmlformats.org/officeDocument/2006/relationships/image" Target="../media/image18.png"/><Relationship Id="rId1" Type="http://schemas.openxmlformats.org/officeDocument/2006/relationships/tags" Target="../tags/tag471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1.xml"/><Relationship Id="rId3" Type="http://schemas.openxmlformats.org/officeDocument/2006/relationships/tags" Target="../tags/tag483.xml"/><Relationship Id="rId2" Type="http://schemas.openxmlformats.org/officeDocument/2006/relationships/tags" Target="../tags/tag482.xml"/><Relationship Id="rId1" Type="http://schemas.openxmlformats.org/officeDocument/2006/relationships/tags" Target="../tags/tag481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332.xml"/><Relationship Id="rId8" Type="http://schemas.openxmlformats.org/officeDocument/2006/relationships/tags" Target="../tags/tag331.xml"/><Relationship Id="rId7" Type="http://schemas.openxmlformats.org/officeDocument/2006/relationships/tags" Target="../tags/tag330.xml"/><Relationship Id="rId6" Type="http://schemas.openxmlformats.org/officeDocument/2006/relationships/tags" Target="../tags/tag329.xml"/><Relationship Id="rId5" Type="http://schemas.openxmlformats.org/officeDocument/2006/relationships/tags" Target="../tags/tag328.xml"/><Relationship Id="rId4" Type="http://schemas.openxmlformats.org/officeDocument/2006/relationships/tags" Target="../tags/tag327.xml"/><Relationship Id="rId3" Type="http://schemas.openxmlformats.org/officeDocument/2006/relationships/tags" Target="../tags/tag326.xml"/><Relationship Id="rId2" Type="http://schemas.openxmlformats.org/officeDocument/2006/relationships/tags" Target="../tags/tag325.xml"/><Relationship Id="rId10" Type="http://schemas.openxmlformats.org/officeDocument/2006/relationships/slideLayout" Target="../slideLayouts/slideLayout27.xml"/><Relationship Id="rId1" Type="http://schemas.openxmlformats.org/officeDocument/2006/relationships/tags" Target="../tags/tag324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6.xml"/><Relationship Id="rId3" Type="http://schemas.openxmlformats.org/officeDocument/2006/relationships/tags" Target="../tags/tag335.xml"/><Relationship Id="rId2" Type="http://schemas.openxmlformats.org/officeDocument/2006/relationships/tags" Target="../tags/tag334.xml"/><Relationship Id="rId1" Type="http://schemas.openxmlformats.org/officeDocument/2006/relationships/tags" Target="../tags/tag333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343.xml"/><Relationship Id="rId8" Type="http://schemas.openxmlformats.org/officeDocument/2006/relationships/tags" Target="../tags/tag342.xml"/><Relationship Id="rId7" Type="http://schemas.openxmlformats.org/officeDocument/2006/relationships/tags" Target="../tags/tag341.xml"/><Relationship Id="rId6" Type="http://schemas.openxmlformats.org/officeDocument/2006/relationships/tags" Target="../tags/tag340.xml"/><Relationship Id="rId5" Type="http://schemas.openxmlformats.org/officeDocument/2006/relationships/tags" Target="../tags/tag339.xml"/><Relationship Id="rId4" Type="http://schemas.openxmlformats.org/officeDocument/2006/relationships/tags" Target="../tags/tag338.xml"/><Relationship Id="rId3" Type="http://schemas.openxmlformats.org/officeDocument/2006/relationships/image" Target="../media/image8.png"/><Relationship Id="rId2" Type="http://schemas.openxmlformats.org/officeDocument/2006/relationships/tags" Target="../tags/tag337.xml"/><Relationship Id="rId11" Type="http://schemas.openxmlformats.org/officeDocument/2006/relationships/slideLayout" Target="../slideLayouts/slideLayout25.xml"/><Relationship Id="rId10" Type="http://schemas.openxmlformats.org/officeDocument/2006/relationships/tags" Target="../tags/tag344.xml"/><Relationship Id="rId1" Type="http://schemas.openxmlformats.org/officeDocument/2006/relationships/tags" Target="../tags/tag336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tags" Target="../tags/tag351.xml"/><Relationship Id="rId7" Type="http://schemas.openxmlformats.org/officeDocument/2006/relationships/tags" Target="../tags/tag350.xml"/><Relationship Id="rId6" Type="http://schemas.openxmlformats.org/officeDocument/2006/relationships/tags" Target="../tags/tag349.xml"/><Relationship Id="rId5" Type="http://schemas.openxmlformats.org/officeDocument/2006/relationships/tags" Target="../tags/tag348.xml"/><Relationship Id="rId4" Type="http://schemas.openxmlformats.org/officeDocument/2006/relationships/image" Target="../media/image8.png"/><Relationship Id="rId3" Type="http://schemas.openxmlformats.org/officeDocument/2006/relationships/tags" Target="../tags/tag347.xml"/><Relationship Id="rId2" Type="http://schemas.openxmlformats.org/officeDocument/2006/relationships/tags" Target="../tags/tag346.xml"/><Relationship Id="rId13" Type="http://schemas.openxmlformats.org/officeDocument/2006/relationships/slideLayout" Target="../slideLayouts/slideLayout24.xml"/><Relationship Id="rId12" Type="http://schemas.openxmlformats.org/officeDocument/2006/relationships/tags" Target="../tags/tag354.xml"/><Relationship Id="rId11" Type="http://schemas.openxmlformats.org/officeDocument/2006/relationships/tags" Target="../tags/tag353.xml"/><Relationship Id="rId10" Type="http://schemas.openxmlformats.org/officeDocument/2006/relationships/tags" Target="../tags/tag352.xml"/><Relationship Id="rId1" Type="http://schemas.openxmlformats.org/officeDocument/2006/relationships/tags" Target="../tags/tag345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6.xml"/><Relationship Id="rId3" Type="http://schemas.openxmlformats.org/officeDocument/2006/relationships/tags" Target="../tags/tag357.xml"/><Relationship Id="rId2" Type="http://schemas.openxmlformats.org/officeDocument/2006/relationships/tags" Target="../tags/tag356.xml"/><Relationship Id="rId1" Type="http://schemas.openxmlformats.org/officeDocument/2006/relationships/tags" Target="../tags/tag355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365.xml"/><Relationship Id="rId8" Type="http://schemas.openxmlformats.org/officeDocument/2006/relationships/tags" Target="../tags/tag364.xml"/><Relationship Id="rId7" Type="http://schemas.openxmlformats.org/officeDocument/2006/relationships/tags" Target="../tags/tag363.xml"/><Relationship Id="rId6" Type="http://schemas.openxmlformats.org/officeDocument/2006/relationships/tags" Target="../tags/tag362.xml"/><Relationship Id="rId5" Type="http://schemas.openxmlformats.org/officeDocument/2006/relationships/tags" Target="../tags/tag361.xml"/><Relationship Id="rId4" Type="http://schemas.openxmlformats.org/officeDocument/2006/relationships/tags" Target="../tags/tag360.xml"/><Relationship Id="rId3" Type="http://schemas.openxmlformats.org/officeDocument/2006/relationships/image" Target="../media/image10.png"/><Relationship Id="rId2" Type="http://schemas.openxmlformats.org/officeDocument/2006/relationships/tags" Target="../tags/tag359.xml"/><Relationship Id="rId11" Type="http://schemas.openxmlformats.org/officeDocument/2006/relationships/slideLayout" Target="../slideLayouts/slideLayout23.xml"/><Relationship Id="rId10" Type="http://schemas.openxmlformats.org/officeDocument/2006/relationships/tags" Target="../tags/tag366.xml"/><Relationship Id="rId1" Type="http://schemas.openxmlformats.org/officeDocument/2006/relationships/tags" Target="../tags/tag358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tags" Target="../tags/tag373.xml"/><Relationship Id="rId7" Type="http://schemas.openxmlformats.org/officeDocument/2006/relationships/tags" Target="../tags/tag372.xml"/><Relationship Id="rId6" Type="http://schemas.openxmlformats.org/officeDocument/2006/relationships/tags" Target="../tags/tag371.xml"/><Relationship Id="rId5" Type="http://schemas.openxmlformats.org/officeDocument/2006/relationships/tags" Target="../tags/tag370.xml"/><Relationship Id="rId4" Type="http://schemas.openxmlformats.org/officeDocument/2006/relationships/tags" Target="../tags/tag369.xml"/><Relationship Id="rId3" Type="http://schemas.openxmlformats.org/officeDocument/2006/relationships/image" Target="../media/image11.png"/><Relationship Id="rId2" Type="http://schemas.openxmlformats.org/officeDocument/2006/relationships/tags" Target="../tags/tag368.xml"/><Relationship Id="rId1" Type="http://schemas.openxmlformats.org/officeDocument/2006/relationships/tags" Target="../tags/tag36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标题 4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>
            <a:normAutofit/>
          </a:bodyPr>
          <a:p>
            <a:r>
              <a:rPr lang="zh-CN" altLang="en-US" sz="4000" b="1">
                <a:ea typeface="汉仪中宋简" panose="02010600000101010101" charset="-122"/>
              </a:rPr>
              <a:t>玄武门之变与嫡长子继承制</a:t>
            </a:r>
            <a:endParaRPr lang="zh-CN" altLang="en-US" sz="4000" b="1">
              <a:ea typeface="汉仪中宋简" panose="02010600000101010101" charset="-122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idx="15"/>
            <p:custDataLst>
              <p:tags r:id="rId2"/>
            </p:custDataLst>
          </p:nvPr>
        </p:nvSpPr>
        <p:spPr/>
        <p:txBody>
          <a:bodyPr/>
          <a:p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  <a:sym typeface="+mn-ea"/>
              </a:rPr>
              <a:t>第五</a:t>
            </a:r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  <a:sym typeface="+mn-ea"/>
              </a:rPr>
              <a:t>讲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嫡长子继承制的理论构建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>
                <a:latin typeface="汉仪书宋二简" panose="02010600000101010101" charset="-122"/>
                <a:ea typeface="汉仪书宋二简" panose="02010600000101010101" charset="-122"/>
              </a:rPr>
              <a:t>03</a:t>
            </a:r>
            <a:endParaRPr lang="en-US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制度起源与核心原则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3" name="装饰  1"/>
          <p:cNvSpPr>
            <a:spLocks noGrp="1"/>
          </p:cNvSpPr>
          <p:nvPr>
            <p:ph type="body" idx="16390"/>
            <p:custDataLst>
              <p:tags r:id="rId2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pic>
        <p:nvPicPr>
          <p:cNvPr id="17" name="图片占位符 16" descr="e1a42034-9db9-11f0-83a8-96f23cd1deba"/>
          <p:cNvPicPr>
            <a:picLocks noChangeAspect="1"/>
          </p:cNvPicPr>
          <p:nvPr>
            <p:ph type="pic" idx="16391"/>
            <p:custDataLst>
              <p:tags r:id="rId3"/>
            </p:custDataLst>
          </p:nvPr>
        </p:nvPicPr>
        <p:blipFill>
          <a:blip r:embed="rId4"/>
          <a:srcRect l="12500" r="12500"/>
          <a:stretch>
            <a:fillRect/>
          </a:stretch>
        </p:blipFill>
        <p:spPr>
          <a:xfrm>
            <a:off x="2209800" y="1905000"/>
            <a:ext cx="2133600" cy="2133600"/>
          </a:xfrm>
          <a:custGeom>
            <a:avLst/>
            <a:gdLst>
              <a:gd name="connisteX0" fmla="*/ 0 w 2133600"/>
              <a:gd name="connsiteY0" fmla="*/ 1066800 h 2133600"/>
              <a:gd name="connisteX1" fmla="*/ 1066800 w 2133600"/>
              <a:gd name="connsiteY1" fmla="*/ 0 h 2133600"/>
              <a:gd name="connisteX2" fmla="*/ 1066800 w 2133600"/>
              <a:gd name="connsiteY2" fmla="*/ 0 h 2133600"/>
              <a:gd name="connisteX3" fmla="*/ 2133600 w 2133600"/>
              <a:gd name="connsiteY3" fmla="*/ 1066800 h 2133600"/>
              <a:gd name="connisteX4" fmla="*/ 2133600 w 2133600"/>
              <a:gd name="connsiteY4" fmla="*/ 1066800 h 2133600"/>
              <a:gd name="connisteX5" fmla="*/ 1066800 w 2133600"/>
              <a:gd name="connsiteY5" fmla="*/ 2133600 h 2133600"/>
              <a:gd name="connisteX6" fmla="*/ 1066800 w 2133600"/>
              <a:gd name="connsiteY6" fmla="*/ 2133600 h 2133600"/>
              <a:gd name="connisteX7" fmla="*/ 0 w 2133600"/>
              <a:gd name="connsiteY7" fmla="*/ 1066800 h 2133600"/>
              <a:gd name="connisteX8" fmla="*/ 0 w 2133600"/>
              <a:gd name="connsiteY8" fmla="*/ 1066800 h 2133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133600" h="2133600">
                <a:moveTo>
                  <a:pt x="0" y="1066800"/>
                </a:moveTo>
                <a:cubicBezTo>
                  <a:pt x="0" y="477623"/>
                  <a:pt x="477623" y="0"/>
                  <a:pt x="1066800" y="0"/>
                </a:cubicBezTo>
                <a:lnTo>
                  <a:pt x="1066800" y="0"/>
                </a:lnTo>
                <a:cubicBezTo>
                  <a:pt x="1655977" y="0"/>
                  <a:pt x="2133600" y="477623"/>
                  <a:pt x="2133600" y="1066800"/>
                </a:cubicBezTo>
                <a:lnTo>
                  <a:pt x="2133600" y="1066800"/>
                </a:lnTo>
                <a:cubicBezTo>
                  <a:pt x="2133600" y="1655977"/>
                  <a:pt x="1655977" y="2133600"/>
                  <a:pt x="1066800" y="2133600"/>
                </a:cubicBezTo>
                <a:lnTo>
                  <a:pt x="1066800" y="2133600"/>
                </a:lnTo>
                <a:cubicBezTo>
                  <a:pt x="477623" y="2133600"/>
                  <a:pt x="0" y="1655977"/>
                  <a:pt x="0" y="1066800"/>
                </a:cubicBezTo>
                <a:lnTo>
                  <a:pt x="0" y="1066800"/>
                </a:lnTo>
                <a:close/>
              </a:path>
            </a:pathLst>
          </a:custGeom>
        </p:spPr>
      </p:pic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宗法制的衍生产物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源于西周周公"制礼作乐"，是为解决一夫一妻多妾制下的继承混乱，基于血缘关系确立的等级制度，核心是维护权力传承的稳定性。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7" name="装饰  5"/>
          <p:cNvSpPr>
            <a:spLocks noGrp="1"/>
          </p:cNvSpPr>
          <p:nvPr>
            <p:ph type="body" idx="16392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pic>
        <p:nvPicPr>
          <p:cNvPr id="18" name="图片占位符 17" descr="e1a41fbb-9db9-11f0-83a8-96f23cd1deba"/>
          <p:cNvPicPr>
            <a:picLocks noChangeAspect="1"/>
          </p:cNvPicPr>
          <p:nvPr>
            <p:ph type="pic" idx="16393"/>
            <p:custDataLst>
              <p:tags r:id="rId8"/>
            </p:custDataLst>
          </p:nvPr>
        </p:nvPicPr>
        <p:blipFill>
          <a:blip r:embed="rId9"/>
          <a:srcRect l="16667" r="16667"/>
          <a:stretch>
            <a:fillRect/>
          </a:stretch>
        </p:blipFill>
        <p:spPr>
          <a:xfrm>
            <a:off x="7848600" y="1905000"/>
            <a:ext cx="2133600" cy="2133600"/>
          </a:xfrm>
          <a:custGeom>
            <a:avLst/>
            <a:gdLst>
              <a:gd name="connisteX0" fmla="*/ 0 w 2133600"/>
              <a:gd name="connsiteY0" fmla="*/ 1066800 h 2133600"/>
              <a:gd name="connisteX1" fmla="*/ 1066800 w 2133600"/>
              <a:gd name="connsiteY1" fmla="*/ 0 h 2133600"/>
              <a:gd name="connisteX2" fmla="*/ 1066800 w 2133600"/>
              <a:gd name="connsiteY2" fmla="*/ 0 h 2133600"/>
              <a:gd name="connisteX3" fmla="*/ 2133600 w 2133600"/>
              <a:gd name="connsiteY3" fmla="*/ 1066800 h 2133600"/>
              <a:gd name="connisteX4" fmla="*/ 2133600 w 2133600"/>
              <a:gd name="connsiteY4" fmla="*/ 1066800 h 2133600"/>
              <a:gd name="connisteX5" fmla="*/ 1066800 w 2133600"/>
              <a:gd name="connsiteY5" fmla="*/ 2133600 h 2133600"/>
              <a:gd name="connisteX6" fmla="*/ 1066800 w 2133600"/>
              <a:gd name="connsiteY6" fmla="*/ 2133600 h 2133600"/>
              <a:gd name="connisteX7" fmla="*/ 0 w 2133600"/>
              <a:gd name="connsiteY7" fmla="*/ 1066800 h 2133600"/>
              <a:gd name="connisteX8" fmla="*/ 0 w 2133600"/>
              <a:gd name="connsiteY8" fmla="*/ 1066800 h 2133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133600" h="2133600">
                <a:moveTo>
                  <a:pt x="0" y="1066800"/>
                </a:moveTo>
                <a:cubicBezTo>
                  <a:pt x="0" y="477623"/>
                  <a:pt x="477623" y="0"/>
                  <a:pt x="1066800" y="0"/>
                </a:cubicBezTo>
                <a:lnTo>
                  <a:pt x="1066800" y="0"/>
                </a:lnTo>
                <a:cubicBezTo>
                  <a:pt x="1655977" y="0"/>
                  <a:pt x="2133600" y="477623"/>
                  <a:pt x="2133600" y="1066800"/>
                </a:cubicBezTo>
                <a:lnTo>
                  <a:pt x="2133600" y="1066800"/>
                </a:lnTo>
                <a:cubicBezTo>
                  <a:pt x="2133600" y="1655977"/>
                  <a:pt x="1655977" y="2133600"/>
                  <a:pt x="1066800" y="2133600"/>
                </a:cubicBezTo>
                <a:lnTo>
                  <a:pt x="1066800" y="2133600"/>
                </a:lnTo>
                <a:cubicBezTo>
                  <a:pt x="477623" y="2133600"/>
                  <a:pt x="0" y="1655977"/>
                  <a:pt x="0" y="1066800"/>
                </a:cubicBezTo>
                <a:lnTo>
                  <a:pt x="0" y="1066800"/>
                </a:lnTo>
                <a:close/>
              </a:path>
            </a:pathLst>
          </a:custGeom>
        </p:spPr>
      </p:pic>
      <p:sp>
        <p:nvSpPr>
          <p:cNvPr id="9" name="文本占位符 8"/>
          <p:cNvSpPr>
            <a:spLocks noGrp="1"/>
          </p:cNvSpPr>
          <p:nvPr>
            <p:ph type="body" idx="16388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两大核心继承原则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idx="16389"/>
            <p:custDataLst>
              <p:tags r:id="rId11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"立嫡以长不以贤"：优先选择正妻所生长子，而非贤能之子；"立子以贵不以长"：无嫡子时，选择地位最高的妾室之子，确保继承人唯一性。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历代制度的发展演变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pic>
        <p:nvPicPr>
          <p:cNvPr id="11" name="内容占位符 10" descr="default_1_img"/>
          <p:cNvPicPr>
            <a:picLocks noChangeAspect="1"/>
          </p:cNvPicPr>
          <p:nvPr>
            <p:ph idx="16390"/>
            <p:custDataLst>
              <p:tags r:id="rId2"/>
            </p:custDataLst>
          </p:nvPr>
        </p:nvPicPr>
        <p:blipFill>
          <a:blip r:embed="rId3"/>
          <a:srcRect t="28601" b="28601"/>
          <a:stretch>
            <a:fillRect/>
          </a:stretch>
        </p:blipFill>
        <p:spPr>
          <a:xfrm>
            <a:off x="609600" y="609600"/>
            <a:ext cx="10972800" cy="2641600"/>
          </a:xfrm>
          <a:custGeom>
            <a:avLst/>
            <a:gdLst>
              <a:gd name="connisteX0" fmla="*/ 0 w 10972800"/>
              <a:gd name="connsiteY0" fmla="*/ 0 h 2641600"/>
              <a:gd name="connisteX1" fmla="*/ 10972800 w 10972800"/>
              <a:gd name="connsiteY1" fmla="*/ 0 h 2641600"/>
              <a:gd name="connisteX2" fmla="*/ 10972800 w 10972800"/>
              <a:gd name="connsiteY2" fmla="*/ 2641600 h 2641600"/>
              <a:gd name="connisteX3" fmla="*/ 0 w 10972800"/>
              <a:gd name="connsiteY3" fmla="*/ 2641600 h 2641600"/>
              <a:gd name="connisteX4" fmla="*/ 0 w 10972800"/>
              <a:gd name="connsiteY4" fmla="*/ 0 h 2641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0972800" h="2641600">
                <a:moveTo>
                  <a:pt x="0" y="0"/>
                </a:moveTo>
                <a:lnTo>
                  <a:pt x="10972800" y="0"/>
                </a:lnTo>
                <a:lnTo>
                  <a:pt x="10972800" y="2641600"/>
                </a:lnTo>
                <a:lnTo>
                  <a:pt x="0" y="2641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4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汉唐时期的规范化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秦朝初步确立，汉朝以《汉律》明确嫡长子对官爵的优先继承权；魏晋隋唐进一步严格区分嫡庶，在王位、爵位、宗祧继承中全面推行该制度。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8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宋元明清的变革创新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idx="16389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宋朝因皇子稀少难以严格执行，元朝彻底抛弃而采用忽里台大会选汗制，明朝《皇明祖训》强推嫡长子制，清朝则以秘密建储制终结该传统。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理论与实践的背离：继位数据透视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>
                <a:latin typeface="汉仪书宋二简" panose="02010600000101010101" charset="-122"/>
                <a:ea typeface="汉仪书宋二简" panose="02010600000101010101" charset="-122"/>
              </a:rPr>
              <a:t>04</a:t>
            </a:r>
            <a:endParaRPr lang="en-US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嫡长子继位的实际比例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pic>
        <p:nvPicPr>
          <p:cNvPr id="12" name="内容占位符 11" descr="default_3_img"/>
          <p:cNvPicPr>
            <a:picLocks noChangeAspect="1"/>
          </p:cNvPicPr>
          <p:nvPr>
            <p:ph idx="16390"/>
            <p:custDataLst>
              <p:tags r:id="rId2"/>
            </p:custDataLst>
          </p:nvPr>
        </p:nvPicPr>
        <p:blipFill>
          <a:blip r:embed="rId3"/>
          <a:srcRect l="25958" r="25958"/>
          <a:stretch>
            <a:fillRect/>
          </a:stretch>
        </p:blipFill>
        <p:spPr>
          <a:xfrm>
            <a:off x="7543800" y="1524000"/>
            <a:ext cx="4038600" cy="4724400"/>
          </a:xfrm>
          <a:custGeom>
            <a:avLst/>
            <a:gdLst>
              <a:gd name="connisteX0" fmla="*/ 0 w 4038600"/>
              <a:gd name="connsiteY0" fmla="*/ 0 h 4724400"/>
              <a:gd name="connisteX1" fmla="*/ 4038600 w 4038600"/>
              <a:gd name="connsiteY1" fmla="*/ 0 h 4724400"/>
              <a:gd name="connisteX2" fmla="*/ 4038600 w 4038600"/>
              <a:gd name="connsiteY2" fmla="*/ 4724400 h 4724400"/>
              <a:gd name="connisteX3" fmla="*/ 0 w 4038600"/>
              <a:gd name="connsiteY3" fmla="*/ 4724400 h 4724400"/>
              <a:gd name="connisteX4" fmla="*/ 0 w 4038600"/>
              <a:gd name="connsiteY4" fmla="*/ 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4038600" h="4724400">
                <a:moveTo>
                  <a:pt x="0" y="0"/>
                </a:moveTo>
                <a:lnTo>
                  <a:pt x="4038600" y="0"/>
                </a:lnTo>
                <a:lnTo>
                  <a:pt x="4038600" y="4724400"/>
                </a:lnTo>
                <a:lnTo>
                  <a:pt x="0" y="47244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装饰  2"/>
          <p:cNvSpPr>
            <a:spLocks noGrp="1"/>
          </p:cNvSpPr>
          <p:nvPr>
            <p:ph type="body" idx="16391"/>
            <p:custDataLst>
              <p:tags r:id="rId4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总体继位情况分析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统计自秦始皇至溥仪的172位皇帝，以嫡长子身份继位者仅79人，占比45.9%；若剔除继位后追尊生母为后的情况，实际比例更低。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idx="16388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关键朝代的执行差异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16389"/>
            <p:custDataLst>
              <p:tags r:id="rId8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汉朝嫡长子继位比例达60%，唐朝仅30%，元朝为0%，清朝秘密建储制下嫡长子继位率降至20%，反映制度执行受多种因素干扰。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9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非嫡长子继位的主要类型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pic>
        <p:nvPicPr>
          <p:cNvPr id="13" name="内容占位符 12" descr="default_4_img"/>
          <p:cNvPicPr>
            <a:picLocks noChangeAspect="1"/>
          </p:cNvPicPr>
          <p:nvPr>
            <p:ph idx="16390"/>
            <p:custDataLst>
              <p:tags r:id="rId2"/>
            </p:custDataLst>
          </p:nvPr>
        </p:nvPicPr>
        <p:blipFill>
          <a:blip r:embed="rId3"/>
          <a:srcRect t="26955" b="26955"/>
          <a:stretch>
            <a:fillRect/>
          </a:stretch>
        </p:blipFill>
        <p:spPr>
          <a:xfrm>
            <a:off x="609600" y="3403600"/>
            <a:ext cx="10972800" cy="2844800"/>
          </a:xfrm>
          <a:custGeom>
            <a:avLst/>
            <a:gdLst>
              <a:gd name="connisteX0" fmla="*/ 0 w 10972800"/>
              <a:gd name="connsiteY0" fmla="*/ 0 h 2844800"/>
              <a:gd name="connisteX1" fmla="*/ 10972800 w 10972800"/>
              <a:gd name="connsiteY1" fmla="*/ 0 h 2844800"/>
              <a:gd name="connisteX2" fmla="*/ 10972800 w 10972800"/>
              <a:gd name="connsiteY2" fmla="*/ 2844800 h 2844800"/>
              <a:gd name="connisteX3" fmla="*/ 0 w 10972800"/>
              <a:gd name="connsiteY3" fmla="*/ 2844800 h 2844800"/>
              <a:gd name="connisteX4" fmla="*/ 0 w 10972800"/>
              <a:gd name="connsiteY4" fmla="*/ 0 h 2844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0972800" h="2844800">
                <a:moveTo>
                  <a:pt x="0" y="0"/>
                </a:moveTo>
                <a:lnTo>
                  <a:pt x="10972800" y="0"/>
                </a:lnTo>
                <a:lnTo>
                  <a:pt x="10972800" y="2844800"/>
                </a:lnTo>
                <a:lnTo>
                  <a:pt x="0" y="28448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装饰  2"/>
          <p:cNvSpPr>
            <a:spLocks noGrp="1"/>
          </p:cNvSpPr>
          <p:nvPr>
            <p:ph type="body" idx="16391"/>
            <p:custDataLst>
              <p:tags r:id="rId4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政治斗争与政变夺位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如李世民玄武门之变、朱棣靖难之役，均为非嫡长子通过武力夺取继承权，反映制度无法调和能力与身份的矛盾。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7" name="装饰  5"/>
          <p:cNvSpPr>
            <a:spLocks noGrp="1"/>
          </p:cNvSpPr>
          <p:nvPr>
            <p:ph type="body" idx="16392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16388"/>
            <p:custDataLst>
              <p:tags r:id="rId8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特殊情境下的调整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  <p:custDataLst>
              <p:tags r:id="rId9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包括皇帝无嗣（如宋英宗以宗室继位）、嫡子早夭（如汉武帝立幼子刘弗陵）、民族传统影响（如元朝贵族推举制）等多种例外情况。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嫡长子继承制的内生缺陷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>
                <a:latin typeface="汉仪书宋二简" panose="02010600000101010101" charset="-122"/>
                <a:ea typeface="汉仪书宋二简" panose="02010600000101010101" charset="-122"/>
              </a:rPr>
              <a:t>05</a:t>
            </a:r>
            <a:endParaRPr lang="en-US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制度设计的固有局限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pic>
        <p:nvPicPr>
          <p:cNvPr id="13" name="内容占位符 12" descr="default_6_img"/>
          <p:cNvPicPr>
            <a:picLocks noChangeAspect="1"/>
          </p:cNvPicPr>
          <p:nvPr>
            <p:ph idx="16390"/>
            <p:custDataLst>
              <p:tags r:id="rId2"/>
            </p:custDataLst>
          </p:nvPr>
        </p:nvPicPr>
        <p:blipFill>
          <a:blip r:embed="rId3"/>
          <a:srcRect t="33128" b="33128"/>
          <a:stretch>
            <a:fillRect/>
          </a:stretch>
        </p:blipFill>
        <p:spPr>
          <a:xfrm>
            <a:off x="609600" y="609600"/>
            <a:ext cx="10972800" cy="2082800"/>
          </a:xfrm>
          <a:custGeom>
            <a:avLst/>
            <a:gdLst>
              <a:gd name="connisteX0" fmla="*/ 0 w 10972800"/>
              <a:gd name="connsiteY0" fmla="*/ 0 h 2082800"/>
              <a:gd name="connisteX1" fmla="*/ 10972800 w 10972800"/>
              <a:gd name="connsiteY1" fmla="*/ 0 h 2082800"/>
              <a:gd name="connisteX2" fmla="*/ 10972800 w 10972800"/>
              <a:gd name="connsiteY2" fmla="*/ 2082800 h 2082800"/>
              <a:gd name="connisteX3" fmla="*/ 0 w 10972800"/>
              <a:gd name="connsiteY3" fmla="*/ 2082800 h 2082800"/>
              <a:gd name="connisteX4" fmla="*/ 0 w 10972800"/>
              <a:gd name="connsiteY4" fmla="*/ 0 h 2082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0972800" h="2082800">
                <a:moveTo>
                  <a:pt x="0" y="0"/>
                </a:moveTo>
                <a:lnTo>
                  <a:pt x="10972800" y="0"/>
                </a:lnTo>
                <a:lnTo>
                  <a:pt x="10972800" y="2082800"/>
                </a:lnTo>
                <a:lnTo>
                  <a:pt x="0" y="20828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装饰  2"/>
          <p:cNvSpPr>
            <a:spLocks noGrp="1"/>
          </p:cNvSpPr>
          <p:nvPr>
            <p:ph type="body" idx="16391"/>
            <p:custDataLst>
              <p:tags r:id="rId4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能力与身份的脱节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制度仅以出生顺序定继承人，完全忽视能力品德，可能导致昏庸君主继位（如晋惠帝司马衷），危及国家治理与民生福祉。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7" name="装饰  5"/>
          <p:cNvSpPr>
            <a:spLocks noGrp="1"/>
          </p:cNvSpPr>
          <p:nvPr>
            <p:ph type="body" idx="16392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16388"/>
            <p:custDataLst>
              <p:tags r:id="rId8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权力斗争的催化剂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  <p:custDataLst>
              <p:tags r:id="rId9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贤能皇子因身份限制无法继位，易引发夺嫡之争，如玄武门之变、康熙九子夺嫡，造成家族分裂与政治动荡，破坏统治基础。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制度执行的外部挑战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pic>
        <p:nvPicPr>
          <p:cNvPr id="14" name="内容占位符 13" descr="default_3_img"/>
          <p:cNvPicPr>
            <a:picLocks noChangeAspect="1"/>
          </p:cNvPicPr>
          <p:nvPr>
            <p:ph idx="16392"/>
            <p:custDataLst>
              <p:tags r:id="rId2"/>
            </p:custDataLst>
          </p:nvPr>
        </p:nvPicPr>
        <p:blipFill>
          <a:blip r:embed="rId3"/>
          <a:srcRect l="25958" r="25958"/>
          <a:stretch>
            <a:fillRect/>
          </a:stretch>
        </p:blipFill>
        <p:spPr>
          <a:xfrm>
            <a:off x="609600" y="1524000"/>
            <a:ext cx="4038600" cy="4724400"/>
          </a:xfrm>
          <a:custGeom>
            <a:avLst/>
            <a:gdLst>
              <a:gd name="connisteX0" fmla="*/ 0 w 4038600"/>
              <a:gd name="connsiteY0" fmla="*/ 0 h 4724400"/>
              <a:gd name="connisteX1" fmla="*/ 4038600 w 4038600"/>
              <a:gd name="connsiteY1" fmla="*/ 0 h 4724400"/>
              <a:gd name="connisteX2" fmla="*/ 4038600 w 4038600"/>
              <a:gd name="connsiteY2" fmla="*/ 4724400 h 4724400"/>
              <a:gd name="connisteX3" fmla="*/ 0 w 4038600"/>
              <a:gd name="connsiteY3" fmla="*/ 4724400 h 4724400"/>
              <a:gd name="connisteX4" fmla="*/ 0 w 4038600"/>
              <a:gd name="connsiteY4" fmla="*/ 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4038600" h="4724400">
                <a:moveTo>
                  <a:pt x="0" y="0"/>
                </a:moveTo>
                <a:lnTo>
                  <a:pt x="4038600" y="0"/>
                </a:lnTo>
                <a:lnTo>
                  <a:pt x="4038600" y="4724400"/>
                </a:lnTo>
                <a:lnTo>
                  <a:pt x="0" y="47244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装饰  2"/>
          <p:cNvSpPr>
            <a:spLocks noGrp="1"/>
          </p:cNvSpPr>
          <p:nvPr>
            <p:ph type="body" idx="16393"/>
            <p:custDataLst>
              <p:tags r:id="rId4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8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01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6"/>
            <p:custDataLst>
              <p:tags r:id="rId6"/>
            </p:custDataLst>
          </p:nvPr>
        </p:nvSpPr>
        <p:spPr/>
        <p:txBody>
          <a:bodyPr>
            <a:normAutofit fontScale="90000"/>
          </a:bodyPr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皇权意志的任意干预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idx="16387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皇帝个人偏好常突破制度约束，如汉武帝废长立幼、唐太宗选择第九子李治，导致"立嫡以长"原则名存实亡。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16391"/>
            <p:custDataLst>
              <p:tags r:id="rId8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02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  <p:custDataLst>
              <p:tags r:id="rId9"/>
            </p:custDataLst>
          </p:nvPr>
        </p:nvSpPr>
        <p:spPr/>
        <p:txBody>
          <a:bodyPr>
            <a:normAutofit fontScale="90000"/>
          </a:bodyPr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民族文化的差异冲击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idx="16390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少数民族政权如元朝、清朝受自身传统影响，更倾向能力或贵族推举制，对嫡长子继承制的接受度较低，执行中多有变通。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历史启示与制度创新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>
                <a:latin typeface="汉仪书宋二简" panose="02010600000101010101" charset="-122"/>
                <a:ea typeface="汉仪书宋二简" panose="02010600000101010101" charset="-122"/>
              </a:rPr>
              <a:t>06</a:t>
            </a:r>
            <a:endParaRPr lang="en-US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副标题 1"/>
          <p:cNvSpPr>
            <a:spLocks noGrp="1"/>
          </p:cNvSpPr>
          <p:nvPr>
            <p:ph type="subTitle" idx="16386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CONTENTS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ctrTitle" idx="16385"/>
            <p:custDataLst>
              <p:tags r:id="rId2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目录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6388"/>
            <p:custDataLst>
              <p:tags r:id="rId3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01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装饰  3"/>
          <p:cNvSpPr>
            <a:spLocks noGrp="1"/>
          </p:cNvSpPr>
          <p:nvPr>
            <p:ph type="body" idx="16397"/>
            <p:custDataLst>
              <p:tags r:id="rId4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/>
        <p:txBody>
          <a:bodyPr/>
          <a:p>
            <a:r>
              <a:rPr lang="zh-CN" altLang="en-US" sz="2200">
                <a:latin typeface="汉仪书宋二简" panose="02010600000101010101" charset="-122"/>
                <a:ea typeface="汉仪书宋二简" panose="02010600000101010101" charset="-122"/>
              </a:rPr>
              <a:t>事件背景与权力冲突</a:t>
            </a:r>
            <a:endParaRPr lang="zh-CN" altLang="en-US" sz="220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idx="16390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02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8" name="装饰  6"/>
          <p:cNvSpPr>
            <a:spLocks noGrp="1"/>
          </p:cNvSpPr>
          <p:nvPr>
            <p:ph type="body" idx="16398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  <p:custDataLst>
              <p:tags r:id="rId8"/>
            </p:custDataLst>
          </p:nvPr>
        </p:nvSpPr>
        <p:spPr/>
        <p:txBody>
          <a:bodyPr/>
          <a:p>
            <a:r>
              <a:rPr lang="zh-CN" altLang="en-US" sz="2200">
                <a:latin typeface="汉仪书宋二简" panose="02010600000101010101" charset="-122"/>
                <a:ea typeface="汉仪书宋二简" panose="02010600000101010101" charset="-122"/>
              </a:rPr>
              <a:t>历史评价的多维视角</a:t>
            </a:r>
            <a:endParaRPr lang="zh-CN" altLang="en-US" sz="220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idx="16392"/>
            <p:custDataLst>
              <p:tags r:id="rId9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03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装饰  9"/>
          <p:cNvSpPr>
            <a:spLocks noGrp="1"/>
          </p:cNvSpPr>
          <p:nvPr>
            <p:ph type="body" idx="16399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2" name="文本占位符 11"/>
          <p:cNvSpPr>
            <a:spLocks noGrp="1"/>
          </p:cNvSpPr>
          <p:nvPr>
            <p:ph type="body" idx="16391"/>
            <p:custDataLst>
              <p:tags r:id="rId11"/>
            </p:custDataLst>
          </p:nvPr>
        </p:nvSpPr>
        <p:spPr/>
        <p:txBody>
          <a:bodyPr/>
          <a:p>
            <a:r>
              <a:rPr lang="zh-CN" altLang="en-US" sz="2200">
                <a:latin typeface="汉仪书宋二简" panose="02010600000101010101" charset="-122"/>
                <a:ea typeface="汉仪书宋二简" panose="02010600000101010101" charset="-122"/>
              </a:rPr>
              <a:t>嫡长子继承制的理论构建</a:t>
            </a:r>
            <a:endParaRPr lang="zh-CN" altLang="en-US" sz="220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94"/>
            <p:custDataLst>
              <p:tags r:id="rId12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04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装饰  2"/>
          <p:cNvSpPr>
            <a:spLocks noGrp="1"/>
          </p:cNvSpPr>
          <p:nvPr>
            <p:ph type="body" idx="16400"/>
            <p:custDataLst>
              <p:tags r:id="rId13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93"/>
            <p:custDataLst>
              <p:tags r:id="rId14"/>
            </p:custDataLst>
          </p:nvPr>
        </p:nvSpPr>
        <p:spPr/>
        <p:txBody>
          <a:bodyPr>
            <a:normAutofit fontScale="90000"/>
          </a:bodyPr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理论与实践的背离：继位数据透视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96"/>
            <p:custDataLst>
              <p:tags r:id="rId1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05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装饰  5"/>
          <p:cNvSpPr>
            <a:spLocks noGrp="1"/>
          </p:cNvSpPr>
          <p:nvPr>
            <p:ph type="body" idx="16401"/>
            <p:custDataLst>
              <p:tags r:id="rId16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95"/>
            <p:custDataLst>
              <p:tags r:id="rId17"/>
            </p:custDataLst>
          </p:nvPr>
        </p:nvSpPr>
        <p:spPr/>
        <p:txBody>
          <a:bodyPr/>
          <a:p>
            <a:r>
              <a:rPr lang="zh-CN" altLang="en-US" sz="2200">
                <a:latin typeface="汉仪书宋二简" panose="02010600000101010101" charset="-122"/>
                <a:ea typeface="汉仪书宋二简" panose="02010600000101010101" charset="-122"/>
              </a:rPr>
              <a:t>嫡长子继承制的内生缺陷</a:t>
            </a:r>
            <a:endParaRPr lang="zh-CN" altLang="en-US" sz="220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18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合法性构建的实践路径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pic>
        <p:nvPicPr>
          <p:cNvPr id="13" name="内容占位符 12" descr="default_2_img"/>
          <p:cNvPicPr>
            <a:picLocks noChangeAspect="1"/>
          </p:cNvPicPr>
          <p:nvPr>
            <p:ph idx="16390"/>
            <p:custDataLst>
              <p:tags r:id="rId2"/>
            </p:custDataLst>
          </p:nvPr>
        </p:nvPicPr>
        <p:blipFill>
          <a:blip r:embed="rId3"/>
          <a:srcRect t="26955" b="26955"/>
          <a:stretch>
            <a:fillRect/>
          </a:stretch>
        </p:blipFill>
        <p:spPr>
          <a:xfrm>
            <a:off x="609600" y="1524000"/>
            <a:ext cx="10972800" cy="2844800"/>
          </a:xfrm>
          <a:custGeom>
            <a:avLst/>
            <a:gdLst>
              <a:gd name="connisteX0" fmla="*/ 0 w 10972800"/>
              <a:gd name="connsiteY0" fmla="*/ 0 h 2844800"/>
              <a:gd name="connisteX1" fmla="*/ 10972800 w 10972800"/>
              <a:gd name="connsiteY1" fmla="*/ 0 h 2844800"/>
              <a:gd name="connisteX2" fmla="*/ 10972800 w 10972800"/>
              <a:gd name="connsiteY2" fmla="*/ 2844800 h 2844800"/>
              <a:gd name="connisteX3" fmla="*/ 0 w 10972800"/>
              <a:gd name="connsiteY3" fmla="*/ 2844800 h 2844800"/>
              <a:gd name="connisteX4" fmla="*/ 0 w 10972800"/>
              <a:gd name="connsiteY4" fmla="*/ 0 h 2844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0972800" h="2844800">
                <a:moveTo>
                  <a:pt x="0" y="0"/>
                </a:moveTo>
                <a:lnTo>
                  <a:pt x="10972800" y="0"/>
                </a:lnTo>
                <a:lnTo>
                  <a:pt x="10972800" y="2844800"/>
                </a:lnTo>
                <a:lnTo>
                  <a:pt x="0" y="28448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装饰  2"/>
          <p:cNvSpPr>
            <a:spLocks noGrp="1"/>
          </p:cNvSpPr>
          <p:nvPr>
            <p:ph type="body" idx="16391"/>
            <p:custDataLst>
              <p:tags r:id="rId4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以治绩背书权力合法性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李世民、朱棣等通过政变继位者，均以开创盛世（贞观之治、永乐盛世）证明统治能力，用实际成效赢得民心与历史认可。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7" name="装饰  5"/>
          <p:cNvSpPr>
            <a:spLocks noGrp="1"/>
          </p:cNvSpPr>
          <p:nvPr>
            <p:ph type="body" idx="16392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16388"/>
            <p:custDataLst>
              <p:tags r:id="rId8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重塑历史叙事的技巧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  <p:custDataLst>
              <p:tags r:id="rId9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通过修史强调前任过失（如《旧唐书》贬低李建成）、塑造自身正统形象，弱化制度违规性，构建"天命所归"的舆论基础。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权力传承的制度创新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3" name="装饰  1"/>
          <p:cNvSpPr>
            <a:spLocks noGrp="1"/>
          </p:cNvSpPr>
          <p:nvPr>
            <p:ph type="body" idx="16390"/>
            <p:custDataLst>
              <p:tags r:id="rId2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pic>
        <p:nvPicPr>
          <p:cNvPr id="17" name="图片占位符 16" descr="default_2_img"/>
          <p:cNvPicPr>
            <a:picLocks noChangeAspect="1"/>
          </p:cNvPicPr>
          <p:nvPr>
            <p:ph type="pic" idx="16391"/>
            <p:custDataLst>
              <p:tags r:id="rId3"/>
            </p:custDataLst>
          </p:nvPr>
        </p:nvPicPr>
        <p:blipFill>
          <a:blip r:embed="rId4"/>
          <a:srcRect t="5979" b="5979"/>
          <a:stretch>
            <a:fillRect/>
          </a:stretch>
        </p:blipFill>
        <p:spPr>
          <a:xfrm>
            <a:off x="609600" y="1524000"/>
            <a:ext cx="5334000" cy="2641600"/>
          </a:xfrm>
          <a:prstGeom prst="rect">
            <a:avLst/>
          </a:prstGeom>
        </p:spPr>
      </p:pic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清朝秘密建储制的突破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雍正帝创立秘密建储制，将继承人名字藏于"正大光明"匾额后，既避免皇子争储，又能选择贤能者，实现稳定与选贤的平衡。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7" name="装饰  5"/>
          <p:cNvSpPr>
            <a:spLocks noGrp="1"/>
          </p:cNvSpPr>
          <p:nvPr>
            <p:ph type="body" idx="16392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pic>
        <p:nvPicPr>
          <p:cNvPr id="18" name="图片占位符 17" descr="default_4_img"/>
          <p:cNvPicPr>
            <a:picLocks noChangeAspect="1"/>
          </p:cNvPicPr>
          <p:nvPr>
            <p:ph type="pic" idx="16393"/>
            <p:custDataLst>
              <p:tags r:id="rId8"/>
            </p:custDataLst>
          </p:nvPr>
        </p:nvPicPr>
        <p:blipFill>
          <a:blip r:embed="rId9"/>
          <a:srcRect t="5979" b="5979"/>
          <a:stretch>
            <a:fillRect/>
          </a:stretch>
        </p:blipFill>
        <p:spPr>
          <a:xfrm>
            <a:off x="6248400" y="1524000"/>
            <a:ext cx="5334000" cy="2641600"/>
          </a:xfrm>
          <a:prstGeom prst="rect">
            <a:avLst/>
          </a:prstGeom>
        </p:spPr>
      </p:pic>
      <p:sp>
        <p:nvSpPr>
          <p:cNvPr id="9" name="文本占位符 8"/>
          <p:cNvSpPr>
            <a:spLocks noGrp="1"/>
          </p:cNvSpPr>
          <p:nvPr>
            <p:ph type="body" idx="16388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对现代组织传承的镜鉴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idx="16389"/>
            <p:custDataLst>
              <p:tags r:id="rId11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嫡长子制的教训表明，权力传承需兼顾规则稳定性与人才选拔，建立制度化、透明化的选拔机制，避免因身份固化导致组织僵化。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结论与反思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>
                <a:latin typeface="汉仪书宋二简" panose="02010600000101010101" charset="-122"/>
                <a:ea typeface="汉仪书宋二简" panose="02010600000101010101" charset="-122"/>
              </a:rPr>
              <a:t>07</a:t>
            </a:r>
            <a:endParaRPr lang="en-US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核心结论总结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3" name="装饰  1"/>
          <p:cNvSpPr>
            <a:spLocks noGrp="1"/>
          </p:cNvSpPr>
          <p:nvPr>
            <p:ph type="body" idx="16390"/>
            <p:custDataLst>
              <p:tags r:id="rId2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pic>
        <p:nvPicPr>
          <p:cNvPr id="17" name="图片占位符 16" descr="default_4_img"/>
          <p:cNvPicPr>
            <a:picLocks noChangeAspect="1"/>
          </p:cNvPicPr>
          <p:nvPr>
            <p:ph type="pic" idx="16391"/>
            <p:custDataLst>
              <p:tags r:id="rId3"/>
            </p:custDataLst>
          </p:nvPr>
        </p:nvPicPr>
        <p:blipFill>
          <a:blip r:embed="rId4"/>
          <a:srcRect t="5979" b="5979"/>
          <a:stretch>
            <a:fillRect/>
          </a:stretch>
        </p:blipFill>
        <p:spPr>
          <a:xfrm>
            <a:off x="609600" y="1524000"/>
            <a:ext cx="5334000" cy="2641600"/>
          </a:xfrm>
          <a:prstGeom prst="rect">
            <a:avLst/>
          </a:prstGeom>
        </p:spPr>
      </p:pic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制度原则的韧性存续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尽管嫡长子实际继位比例低，但宗法制"立嫡以贵"的核心原则未被颠覆，身份仍是皇权继承的基础，仅在选贤层面进行局部调整。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7" name="装饰  5"/>
          <p:cNvSpPr>
            <a:spLocks noGrp="1"/>
          </p:cNvSpPr>
          <p:nvPr>
            <p:ph type="body" idx="16392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pic>
        <p:nvPicPr>
          <p:cNvPr id="18" name="图片占位符 17" descr="default_6_img"/>
          <p:cNvPicPr>
            <a:picLocks noChangeAspect="1"/>
          </p:cNvPicPr>
          <p:nvPr>
            <p:ph type="pic" idx="16393"/>
            <p:custDataLst>
              <p:tags r:id="rId8"/>
            </p:custDataLst>
          </p:nvPr>
        </p:nvPicPr>
        <p:blipFill>
          <a:blip r:embed="rId9"/>
          <a:srcRect t="5979" b="5979"/>
          <a:stretch>
            <a:fillRect/>
          </a:stretch>
        </p:blipFill>
        <p:spPr>
          <a:xfrm>
            <a:off x="6248400" y="1524000"/>
            <a:ext cx="5334000" cy="2641600"/>
          </a:xfrm>
          <a:prstGeom prst="rect">
            <a:avLst/>
          </a:prstGeom>
        </p:spPr>
      </p:pic>
      <p:sp>
        <p:nvSpPr>
          <p:cNvPr id="9" name="文本占位符 8"/>
          <p:cNvSpPr>
            <a:spLocks noGrp="1"/>
          </p:cNvSpPr>
          <p:nvPr>
            <p:ph type="body" idx="16388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历史的辩证启示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idx="16389"/>
            <p:custDataLst>
              <p:tags r:id="rId11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嫡长子继承制虽保障权力交接形式稳定，却牺牲了人才选拔的灵活性；玄武门之变等案例证明，制度需在规则与实效间寻找动态平衡。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对当代制度建设的思考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3" name="装饰  1"/>
          <p:cNvSpPr>
            <a:spLocks noGrp="1"/>
          </p:cNvSpPr>
          <p:nvPr>
            <p:ph type="body" idx="16391"/>
            <p:custDataLst>
              <p:tags r:id="rId2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pic>
        <p:nvPicPr>
          <p:cNvPr id="11" name="图片占位符 10" descr="1"/>
          <p:cNvPicPr>
            <a:picLocks noChangeAspect="1"/>
          </p:cNvPicPr>
          <p:nvPr>
            <p:ph type="pic" idx="16390"/>
            <p:custDataLst>
              <p:tags r:id="rId3"/>
            </p:custDataLst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14600" y="2057400"/>
            <a:ext cx="1524000" cy="1524000"/>
          </a:xfrm>
          <a:prstGeom prst="rect">
            <a:avLst/>
          </a:prstGeom>
        </p:spPr>
      </p:pic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平衡稳定与活力的制度设计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任何传承制度需兼顾秩序稳定与人才活力，避免因过度强调规则而扼杀创新，或因完全放任而陷入混乱。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7" name="装饰  5"/>
          <p:cNvSpPr>
            <a:spLocks noGrp="1"/>
          </p:cNvSpPr>
          <p:nvPr>
            <p:ph type="body" idx="16393"/>
            <p:custDataLst>
              <p:tags r:id="rId8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pic>
        <p:nvPicPr>
          <p:cNvPr id="12" name="图片占位符 11" descr="2"/>
          <p:cNvPicPr>
            <a:picLocks noChangeAspect="1"/>
          </p:cNvPicPr>
          <p:nvPr>
            <p:ph type="pic" idx="16392"/>
            <p:custDataLst>
              <p:tags r:id="rId9"/>
            </p:custDataLst>
          </p:nvPr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53400" y="2057400"/>
            <a:ext cx="1524000" cy="1524000"/>
          </a:xfrm>
          <a:prstGeom prst="rect">
            <a:avLst/>
          </a:prstGeom>
        </p:spPr>
      </p:pic>
      <p:sp>
        <p:nvSpPr>
          <p:cNvPr id="9" name="文本占位符 8"/>
          <p:cNvSpPr>
            <a:spLocks noGrp="1"/>
          </p:cNvSpPr>
          <p:nvPr>
            <p:ph type="body" idx="16388"/>
            <p:custDataLst>
              <p:tags r:id="rId12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合法性来源的多元构建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idx="16389"/>
            <p:custDataLst>
              <p:tags r:id="rId13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权力合法性不仅源于制度程序，更需以治理成效、公众认同为基础，历史经验表明，"民心向背"终胜过"礼法正统"。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14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副标题 2"/>
          <p:cNvSpPr>
            <a:spLocks noGrp="1"/>
          </p:cNvSpPr>
          <p:nvPr>
            <p:ph type="sub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THE END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ctr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谢谢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副标题 1"/>
          <p:cNvSpPr>
            <a:spLocks noGrp="1"/>
          </p:cNvSpPr>
          <p:nvPr>
            <p:ph type="subTitle" idx="16386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CONTENTS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ctrTitle" idx="16385"/>
            <p:custDataLst>
              <p:tags r:id="rId2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目录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6388"/>
            <p:custDataLst>
              <p:tags r:id="rId3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06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装饰  3"/>
          <p:cNvSpPr>
            <a:spLocks noGrp="1"/>
          </p:cNvSpPr>
          <p:nvPr>
            <p:ph type="body" idx="16391"/>
            <p:custDataLst>
              <p:tags r:id="rId4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历史启示与制度创新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idx="16390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07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8" name="装饰  6"/>
          <p:cNvSpPr>
            <a:spLocks noGrp="1"/>
          </p:cNvSpPr>
          <p:nvPr>
            <p:ph type="body" idx="16392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  <p:custDataLst>
              <p:tags r:id="rId8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结论与反思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9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事件背景与权力冲突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>
                <a:latin typeface="汉仪书宋二简" panose="02010600000101010101" charset="-122"/>
                <a:ea typeface="汉仪书宋二简" panose="02010600000101010101" charset="-122"/>
              </a:rPr>
              <a:t>01</a:t>
            </a:r>
            <a:endParaRPr lang="en-US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玄武门之变的起因与矛盾焦点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pic>
        <p:nvPicPr>
          <p:cNvPr id="13" name="内容占位符 12" descr="default_1_img"/>
          <p:cNvPicPr>
            <a:picLocks noChangeAspect="1"/>
          </p:cNvPicPr>
          <p:nvPr>
            <p:ph idx="16390"/>
            <p:custDataLst>
              <p:tags r:id="rId2"/>
            </p:custDataLst>
          </p:nvPr>
        </p:nvPicPr>
        <p:blipFill>
          <a:blip r:embed="rId3"/>
          <a:srcRect l="22635" r="22635"/>
          <a:stretch>
            <a:fillRect/>
          </a:stretch>
        </p:blipFill>
        <p:spPr>
          <a:xfrm>
            <a:off x="6096000" y="609600"/>
            <a:ext cx="5486400" cy="5638800"/>
          </a:xfrm>
          <a:custGeom>
            <a:avLst/>
            <a:gdLst>
              <a:gd name="connisteX0" fmla="*/ 0 w 5486400"/>
              <a:gd name="connsiteY0" fmla="*/ 0 h 5638800"/>
              <a:gd name="connisteX1" fmla="*/ 5486400 w 5486400"/>
              <a:gd name="connsiteY1" fmla="*/ 0 h 5638800"/>
              <a:gd name="connisteX2" fmla="*/ 5486400 w 5486400"/>
              <a:gd name="connsiteY2" fmla="*/ 5638800 h 5638800"/>
              <a:gd name="connisteX3" fmla="*/ 0 w 5486400"/>
              <a:gd name="connsiteY3" fmla="*/ 5638800 h 5638800"/>
              <a:gd name="connisteX4" fmla="*/ 0 w 5486400"/>
              <a:gd name="connsiteY4" fmla="*/ 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486400" h="5638800">
                <a:moveTo>
                  <a:pt x="0" y="0"/>
                </a:moveTo>
                <a:lnTo>
                  <a:pt x="5486400" y="0"/>
                </a:lnTo>
                <a:lnTo>
                  <a:pt x="5486400" y="5638800"/>
                </a:lnTo>
                <a:lnTo>
                  <a:pt x="0" y="56388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装饰  2"/>
          <p:cNvSpPr>
            <a:spLocks noGrp="1"/>
          </p:cNvSpPr>
          <p:nvPr>
            <p:ph type="body" idx="16391"/>
            <p:custDataLst>
              <p:tags r:id="rId4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嫡庶身份与功绩失衡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>
            <a:normAutofit lnSpcReduction="10000"/>
          </a:bodyPr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李建成身为唐高祖李渊嫡长子，依法享有皇位继承权，但秦王李世民在统一战争中战功卓著，威望与实力远超太子，形成身份与能力的尖锐矛盾。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7" name="装饰  5"/>
          <p:cNvSpPr>
            <a:spLocks noGrp="1"/>
          </p:cNvSpPr>
          <p:nvPr>
            <p:ph type="body" idx="16392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16388"/>
            <p:custDataLst>
              <p:tags r:id="rId8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双方的政治博弈升级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  <p:custDataLst>
              <p:tags r:id="rId9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李建成为巩固地位，联合齐王李元吉排挤李世民，包括调走其部将、削减兵权、勾结后宫诋毁；李世民则暗中积蓄力量，最终决定先发制人。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政变过程与权力更迭结果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3" name="装饰  1"/>
          <p:cNvSpPr>
            <a:spLocks noGrp="1"/>
          </p:cNvSpPr>
          <p:nvPr>
            <p:ph type="body" idx="16390"/>
            <p:custDataLst>
              <p:tags r:id="rId2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pic>
        <p:nvPicPr>
          <p:cNvPr id="17" name="图片占位符 16" descr="default_1_img"/>
          <p:cNvPicPr>
            <a:picLocks noChangeAspect="1"/>
          </p:cNvPicPr>
          <p:nvPr>
            <p:ph type="pic" idx="16391"/>
            <p:custDataLst>
              <p:tags r:id="rId3"/>
            </p:custDataLst>
          </p:nvPr>
        </p:nvPicPr>
        <p:blipFill>
          <a:blip r:embed="rId4"/>
          <a:srcRect t="5979" b="5979"/>
          <a:stretch>
            <a:fillRect/>
          </a:stretch>
        </p:blipFill>
        <p:spPr>
          <a:xfrm>
            <a:off x="609600" y="1524000"/>
            <a:ext cx="5334000" cy="2641600"/>
          </a:xfrm>
          <a:prstGeom prst="rect">
            <a:avLst/>
          </a:prstGeom>
        </p:spPr>
      </p:pic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玄武门的战略控制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唐高祖武德九年六月初四，李世民率尉迟恭等心腹伏兵玄武门，趁李建成、李元吉入朝时发动突袭，成功击杀二人并控制皇宫要道。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7" name="装饰  5"/>
          <p:cNvSpPr>
            <a:spLocks noGrp="1"/>
          </p:cNvSpPr>
          <p:nvPr>
            <p:ph type="body" idx="16392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pic>
        <p:nvPicPr>
          <p:cNvPr id="18" name="图片占位符 17" descr="default_5_img"/>
          <p:cNvPicPr>
            <a:picLocks noChangeAspect="1"/>
          </p:cNvPicPr>
          <p:nvPr>
            <p:ph type="pic" idx="16393"/>
            <p:custDataLst>
              <p:tags r:id="rId8"/>
            </p:custDataLst>
          </p:nvPr>
        </p:nvPicPr>
        <p:blipFill>
          <a:blip r:embed="rId9"/>
          <a:srcRect t="5979" b="5979"/>
          <a:stretch>
            <a:fillRect/>
          </a:stretch>
        </p:blipFill>
        <p:spPr>
          <a:xfrm>
            <a:off x="6248400" y="3606800"/>
            <a:ext cx="5334000" cy="2641600"/>
          </a:xfrm>
          <a:prstGeom prst="rect">
            <a:avLst/>
          </a:prstGeom>
        </p:spPr>
      </p:pic>
      <p:sp>
        <p:nvSpPr>
          <p:cNvPr id="9" name="文本占位符 8"/>
          <p:cNvSpPr>
            <a:spLocks noGrp="1"/>
          </p:cNvSpPr>
          <p:nvPr>
            <p:ph type="body" idx="16388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贞观之治的开端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idx="16389"/>
            <p:custDataLst>
              <p:tags r:id="rId11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政变后李渊被迫立李世民为太子，两月后禅位。李世民即位后推行轻徭薄赋、纳谏任贤等政策，开创"贞观之治"，为唐朝繁荣奠定基础。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历史评价的多维视角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>
                <a:latin typeface="汉仪书宋二简" panose="02010600000101010101" charset="-122"/>
                <a:ea typeface="汉仪书宋二简" panose="02010600000101010101" charset="-122"/>
              </a:rPr>
              <a:t>02</a:t>
            </a:r>
            <a:endParaRPr lang="en-US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传统史学的评价分歧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pic>
        <p:nvPicPr>
          <p:cNvPr id="13" name="内容占位符 12" descr="default_4_img"/>
          <p:cNvPicPr>
            <a:picLocks noChangeAspect="1"/>
          </p:cNvPicPr>
          <p:nvPr>
            <p:ph idx="16390"/>
            <p:custDataLst>
              <p:tags r:id="rId2"/>
            </p:custDataLst>
          </p:nvPr>
        </p:nvPicPr>
        <p:blipFill>
          <a:blip r:embed="rId3"/>
          <a:srcRect l="22635" r="22635"/>
          <a:stretch>
            <a:fillRect/>
          </a:stretch>
        </p:blipFill>
        <p:spPr>
          <a:xfrm>
            <a:off x="609600" y="609600"/>
            <a:ext cx="5486400" cy="5638800"/>
          </a:xfrm>
          <a:custGeom>
            <a:avLst/>
            <a:gdLst>
              <a:gd name="connisteX0" fmla="*/ 0 w 5486400"/>
              <a:gd name="connsiteY0" fmla="*/ 0 h 5638800"/>
              <a:gd name="connisteX1" fmla="*/ 5486400 w 5486400"/>
              <a:gd name="connsiteY1" fmla="*/ 0 h 5638800"/>
              <a:gd name="connisteX2" fmla="*/ 5486400 w 5486400"/>
              <a:gd name="connsiteY2" fmla="*/ 5638800 h 5638800"/>
              <a:gd name="connisteX3" fmla="*/ 0 w 5486400"/>
              <a:gd name="connsiteY3" fmla="*/ 5638800 h 5638800"/>
              <a:gd name="connisteX4" fmla="*/ 0 w 5486400"/>
              <a:gd name="connsiteY4" fmla="*/ 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486400" h="5638800">
                <a:moveTo>
                  <a:pt x="0" y="0"/>
                </a:moveTo>
                <a:lnTo>
                  <a:pt x="5486400" y="0"/>
                </a:lnTo>
                <a:lnTo>
                  <a:pt x="5486400" y="5638800"/>
                </a:lnTo>
                <a:lnTo>
                  <a:pt x="0" y="56388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装饰  2"/>
          <p:cNvSpPr>
            <a:spLocks noGrp="1"/>
          </p:cNvSpPr>
          <p:nvPr>
            <p:ph type="body" idx="16391"/>
            <p:custDataLst>
              <p:tags r:id="rId4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肯定李世民功绩派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《旧唐书》认为李建成"残忍"、李元吉"凶狂"，李世民"逆取顺守"，其治国能力奠定唐朝三百年基业，是历史必然选择。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7" name="装饰  5"/>
          <p:cNvSpPr>
            <a:spLocks noGrp="1"/>
          </p:cNvSpPr>
          <p:nvPr>
            <p:ph type="body" idx="16392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16388"/>
            <p:custDataLst>
              <p:tags r:id="rId8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强调礼法违背派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  <p:custDataLst>
              <p:tags r:id="rId9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范祖禹《唐鉴》斥责李世民"无君父"，王夫之《读通鉴论》痛批其"穷凶极惨"，认为弑兄逼父严重违背宗法伦理与儒家纲常。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现代史学的辩证分析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pic>
        <p:nvPicPr>
          <p:cNvPr id="11" name="内容占位符 10" descr="default_3_img"/>
          <p:cNvPicPr>
            <a:picLocks noChangeAspect="1"/>
          </p:cNvPicPr>
          <p:nvPr>
            <p:ph idx="16390"/>
            <p:custDataLst>
              <p:tags r:id="rId2"/>
            </p:custDataLst>
          </p:nvPr>
        </p:nvPicPr>
        <p:blipFill>
          <a:blip r:embed="rId3"/>
          <a:srcRect l="17339" r="17339"/>
          <a:stretch>
            <a:fillRect/>
          </a:stretch>
        </p:blipFill>
        <p:spPr>
          <a:xfrm>
            <a:off x="609600" y="1524000"/>
            <a:ext cx="5486400" cy="4724400"/>
          </a:xfrm>
          <a:custGeom>
            <a:avLst/>
            <a:gdLst>
              <a:gd name="connisteX0" fmla="*/ 0 w 5486400"/>
              <a:gd name="connsiteY0" fmla="*/ 0 h 4724400"/>
              <a:gd name="connisteX1" fmla="*/ 5486400 w 5486400"/>
              <a:gd name="connsiteY1" fmla="*/ 0 h 4724400"/>
              <a:gd name="connisteX2" fmla="*/ 5486400 w 5486400"/>
              <a:gd name="connsiteY2" fmla="*/ 4724400 h 4724400"/>
              <a:gd name="connisteX3" fmla="*/ 0 w 5486400"/>
              <a:gd name="connsiteY3" fmla="*/ 4724400 h 4724400"/>
              <a:gd name="connisteX4" fmla="*/ 0 w 5486400"/>
              <a:gd name="connsiteY4" fmla="*/ 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486400" h="4724400">
                <a:moveTo>
                  <a:pt x="0" y="0"/>
                </a:moveTo>
                <a:lnTo>
                  <a:pt x="5486400" y="0"/>
                </a:lnTo>
                <a:lnTo>
                  <a:pt x="5486400" y="4724400"/>
                </a:lnTo>
                <a:lnTo>
                  <a:pt x="0" y="47244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4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权力结构的必然冲突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/>
        <p:txBody>
          <a:bodyPr>
            <a:normAutofit lnSpcReduction="10000"/>
          </a:bodyPr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司马光《资治通鉴》指出，李渊在立嗣问题上摇摆不定、李建成嫉贤妒能、李世民野心膨胀，三方失德导致悲剧，反映嫡长子制下的结构性矛盾。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8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历史影响的双重性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idx="16389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政变虽血腥，却打破"立嫡以长"的僵化规则，李世民的治绩证明贤能君主对国家的重要性，客观上推动对制度合理性的反思。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0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0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9a771b1455aea0740767cb8cdeec1d3d1cfe1266"/>
  <p:tag name="KSO_WM_NEWLAYOUT_GROUP_ID" val="layout_63"/>
  <p:tag name="KSO_WM_NEWLAYOUT_ID" val="slide_96919410b42e99e9"/>
</p:tagLst>
</file>

<file path=ppt/tags/tag10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0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0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0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0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1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448cf0c61dc722dca71978d8d14a2a2387f8c7fb"/>
  <p:tag name="KSO_WM_NEWLAYOUT_GROUP_ID" val="layout_31"/>
  <p:tag name="KSO_WM_NEWLAYOUT_ID" val="slide_0490e86dca4ec783"/>
</p:tagLst>
</file>

<file path=ppt/tags/tag114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11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11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18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11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2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2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2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5d2e694094f89f088b31097465b9969349b731fc"/>
  <p:tag name="KSO_WM_NEWLAYOUT_GROUP_ID" val="layout_10012"/>
  <p:tag name="KSO_WM_NEWLAYOUT_ID" val="slide_3775706ee5620903"/>
</p:tagLst>
</file>

<file path=ppt/tags/tag12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2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2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2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a40cf039daeed2d0c52bf7440a004ba49b86c4a"/>
  <p:tag name="KSO_WM_NEWLAYOUT_GROUP_ID" val="layout_39"/>
  <p:tag name="KSO_WM_NEWLAYOUT_ID" val="slide_17aed52960b7305a"/>
</p:tagLst>
</file>

<file path=ppt/tags/tag13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3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df174b0b6e21c46c8971db6c656d6ea5ad586e8"/>
  <p:tag name="KSO_WM_NEWLAYOUT_GROUP_ID" val="layout_30"/>
  <p:tag name="KSO_WM_NEWLAYOUT_ID" val="slide_0581d4d39d80ce13"/>
</p:tagLst>
</file>

<file path=ppt/tags/tag13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36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13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3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39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14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14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4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4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1f5cb2fdfaf10709142dafe1e705ad04273a107"/>
  <p:tag name="KSO_WM_NEWLAYOUT_GROUP_ID" val="layout_26"/>
  <p:tag name="KSO_WM_NEWLAYOUT_ID" val="slide_6e765ebf722d3c8d"/>
</p:tagLst>
</file>

<file path=ppt/tags/tag146.xml><?xml version="1.0" encoding="utf-8"?>
<p:tagLst xmlns:p="http://schemas.openxmlformats.org/presentationml/2006/main">
  <p:tag name="KSO_WM_FIGMA_DECORATION_INDEX" val="18_pictureY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14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14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4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5.xml><?xml version="1.0" encoding="utf-8"?>
<p:tagLst xmlns:p="http://schemas.openxmlformats.org/presentationml/2006/main">
  <p:tag name="KSO_WM_FIGMA_DECORATION_INDEX" val="1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150.xml><?xml version="1.0" encoding="utf-8"?>
<p:tagLst xmlns:p="http://schemas.openxmlformats.org/presentationml/2006/main">
  <p:tag name="KSO_WM_FIGMA_DECORATION_INDEX" val="18_pictureY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15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15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5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5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1d189e4443e8fc38633825edf062c79a2de4adf"/>
  <p:tag name="KSO_WM_NEWLAYOUT_GROUP_ID" val="layout_6"/>
  <p:tag name="KSO_WM_NEWLAYOUT_ID" val="slide_1f0472578a9422c3"/>
</p:tagLst>
</file>

<file path=ppt/tags/tag15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59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1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6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6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62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16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6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70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3.0"/>
</p:tagLst>
</file>

<file path=ppt/tags/tag171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FIGMA_FLAG" val="#fgm#"/>
  <p:tag name="KSO_WM_UNIT_PRESET_TEXT_INDEX" val="-1"/>
  <p:tag name="KSO_WM_UNIT_PRESET_TEXT_LEN" val="0"/>
  <p:tag name="KSO_WM_UNIT_NOCLEAR" val="0"/>
  <p:tag name="KSO_WM_UNIT_HIGHLIGHT" val="0"/>
  <p:tag name="KSO_WM_UNIT_COMPATIBLE" val="1"/>
  <p:tag name="KSO_WM_UNIT_DIAGRAM_ISNUMVISUAL" val="0"/>
  <p:tag name="KSO_WM_UNIT_DIAGRAM_ISREFERUNIT" val="0"/>
  <p:tag name="KSO_WM_UNIT_ID" val="_3*e*1"/>
  <p:tag name="KSO_WM_UNIT_LAYERLEVEL" val="1"/>
  <p:tag name="KSO_WM_TAG_VERSION" val="3.0"/>
</p:tagLst>
</file>

<file path=ppt/tags/tag1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7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17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28f582153c9b2fbff6ffc84dd6d2f15368ec924c"/>
  <p:tag name="KSO_WM_NEWLAYOUT_GROUP_ID" val="layout_1-5"/>
  <p:tag name="KSO_WM_NEWLAYOUT_ID" val="slide_16e3c7e9f5c87664"/>
</p:tagLst>
</file>

<file path=ppt/tags/tag17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178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17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8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18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181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18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8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18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b1ed03eb390973a040fe94c87f3e818a99fb1111"/>
  <p:tag name="KSO_WM_NEWLAYOUT_GROUP_ID" val="layout_1-5"/>
  <p:tag name="KSO_WM_NEWLAYOUT_ID" val="slide_cea45c27deb23863"/>
</p:tagLst>
</file>

<file path=ppt/tags/tag18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189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19.xml><?xml version="1.0" encoding="utf-8"?>
<p:tagLst xmlns:p="http://schemas.openxmlformats.org/presentationml/2006/main">
  <p:tag name="KSO_WM_FIGMA_DECORATION_INDEX" val="2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19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9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192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19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9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</p:tagLst>
</file>

<file path=ppt/tags/tag195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</p:tagLst>
</file>

<file path=ppt/tags/tag19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19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SUBTYPE" val="d"/>
  <p:tag name="KSO_WM_UNIT_TYPE" val="l_h_i"/>
</p:tagLst>
</file>

<file path=ppt/tags/tag198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2"/>
  <p:tag name="KSO_WM_UNIT_TYPE" val="l_h_i"/>
</p:tagLst>
</file>

<file path=ppt/tags/tag19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2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0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SUBTYPE" val="d"/>
  <p:tag name="KSO_WM_UNIT_TYPE" val="l_h_i"/>
</p:tagLst>
</file>

<file path=ppt/tags/tag201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5_2"/>
  <p:tag name="KSO_WM_UNIT_TYPE" val="l_h_i"/>
</p:tagLst>
</file>

<file path=ppt/tags/tag20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TYPE" val="l_h_a"/>
</p:tagLst>
</file>

<file path=ppt/tags/tag2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06.xml><?xml version="1.0" encoding="utf-8"?>
<p:tagLst xmlns:p="http://schemas.openxmlformats.org/presentationml/2006/main">
  <p:tag name="KSO_WM_BEAUTIFY_FLAG" val="#wm#"/>
  <p:tag name="KSO_WM_UNIT_INDEX" val="2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*i*2"/>
  <p:tag name="KSO_WM_UNIT_LAYERLEVEL" val="1"/>
  <p:tag name="KSO_WM_TAG_VERSION" val="3.0"/>
</p:tagLst>
</file>

<file path=ppt/tags/tag2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09.xml><?xml version="1.0" encoding="utf-8"?>
<p:tagLst xmlns:p="http://schemas.openxmlformats.org/presentationml/2006/main">
  <p:tag name="KSO_WM_BEAUTIFY_FLAG" val="#wm#"/>
  <p:tag name="KSO_WM_UNIT_INDEX" val="3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*i*3"/>
  <p:tag name="KSO_WM_UNIT_LAYERLEVEL" val="1"/>
  <p:tag name="KSO_WM_TAG_VERSION" val="3.0"/>
</p:tagLst>
</file>

<file path=ppt/tags/tag2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10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*a*1"/>
  <p:tag name="KSO_WM_UNIT_LAYERLEVEL" val="1"/>
  <p:tag name="KSO_WM_TAG_VERSION" val="3.0"/>
</p:tagLst>
</file>

<file path=ppt/tags/tag211.xml><?xml version="1.0" encoding="utf-8"?>
<p:tagLst xmlns:p="http://schemas.openxmlformats.org/presentationml/2006/main">
  <p:tag name="KSO_WM_BEAUTIFY_FLAG" val="#wm#"/>
  <p:tag name="KSO_WM_UNIT_INDEX" val="1"/>
  <p:tag name="KSO_WM_UNIT_SUBTYPE" val="b"/>
  <p:tag name="KSO_WM_UNIT_TYPE" val="f"/>
  <p:tag name="KSO_WM_FIGMA_FLAG" val="#fgm#"/>
  <p:tag name="KSO_WM_UNIT_TEXT_LAYER_COUNT" val="1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*f*1"/>
  <p:tag name="KSO_WM_UNIT_LAYERLEVEL" val="1"/>
  <p:tag name="KSO_WM_TAG_VERSION" val="3.0"/>
</p:tagLst>
</file>

<file path=ppt/tags/tag212.xml><?xml version="1.0" encoding="utf-8"?>
<p:tagLst xmlns:p="http://schemas.openxmlformats.org/presentationml/2006/main">
  <p:tag name="KSO_WM_BEAUTIFY_FLAG" val="#wm#"/>
  <p:tag name="KSO_WM_UNIT_INDEX" val="2"/>
  <p:tag name="KSO_WM_UNIT_SUBTYPE" val="c"/>
  <p:tag name="KSO_WM_UNIT_TYPE" val="f"/>
  <p:tag name="KSO_WM_FIGMA_FLAG" val="#fgm#"/>
  <p:tag name="KSO_WM_UNIT_TEXT_LAYER_COUNT" val="1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*f*2"/>
  <p:tag name="KSO_WM_UNIT_LAYERLEVEL" val="1"/>
  <p:tag name="KSO_WM_TAG_VERSION" val="3.0"/>
</p:tagLst>
</file>

<file path=ppt/tags/tag2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2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2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2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223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3.0"/>
</p:tagLst>
</file>

<file path=ppt/tags/tag224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FIGMA_FLAG" val="#fgm#"/>
  <p:tag name="KSO_WM_UNIT_PRESET_TEXT_INDEX" val="-1"/>
  <p:tag name="KSO_WM_UNIT_PRESET_TEXT_LEN" val="0"/>
  <p:tag name="KSO_WM_UNIT_NOCLEAR" val="0"/>
  <p:tag name="KSO_WM_UNIT_HIGHLIGHT" val="0"/>
  <p:tag name="KSO_WM_UNIT_COMPATIBLE" val="1"/>
  <p:tag name="KSO_WM_UNIT_DIAGRAM_ISNUMVISUAL" val="0"/>
  <p:tag name="KSO_WM_UNIT_DIAGRAM_ISREFERUNIT" val="0"/>
  <p:tag name="KSO_WM_UNIT_ID" val="_3*e*1"/>
  <p:tag name="KSO_WM_UNIT_LAYERLEVEL" val="1"/>
  <p:tag name="KSO_WM_TAG_VERSION" val="3.0"/>
</p:tagLst>
</file>

<file path=ppt/tags/tag2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2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2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2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2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2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2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2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2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2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2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2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2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2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2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2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2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2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2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2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2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2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2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2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af8e2cefb374cf1ce07a049b601fa7d9c9effcf"/>
  <p:tag name="KSO_WM_NEWLAYOUT_GROUP_ID" val="layout_38"/>
  <p:tag name="KSO_WM_NEWLAYOUT_ID" val="slide_a698b4874781f8c2"/>
</p:tagLst>
</file>

<file path=ppt/tags/tag2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2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2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2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2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2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2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2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2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2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26.xml><?xml version="1.0" encoding="utf-8"?>
<p:tagLst xmlns:p="http://schemas.openxmlformats.org/presentationml/2006/main">
  <p:tag name="KSO_WM_FIGMA_DECORATION_INDEX" val="18_pictureY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2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2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2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2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2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265.xml><?xml version="1.0" encoding="utf-8"?>
<p:tagLst xmlns:p="http://schemas.openxmlformats.org/presentationml/2006/main">
  <p:tag name="KSO_WM_BEAUTIFY_FLAG" val="#wm#"/>
  <p:tag name="KSO_WM_UNIT_INDEX" val="2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3.0"/>
</p:tagLst>
</file>

<file path=ppt/tags/tag266.xml><?xml version="1.0" encoding="utf-8"?>
<p:tagLst xmlns:p="http://schemas.openxmlformats.org/presentationml/2006/main">
  <p:tag name="KSO_WM_BEAUTIFY_FLAG" val="#wm#"/>
  <p:tag name="KSO_WM_UNIT_INDEX" val="3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3.0"/>
</p:tagLst>
</file>

<file path=ppt/tags/tag2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268.xml><?xml version="1.0" encoding="utf-8"?>
<p:tagLst xmlns:p="http://schemas.openxmlformats.org/presentationml/2006/main">
  <p:tag name="KSO_WM_BEAUTIFY_FLAG" val="#wm#"/>
  <p:tag name="KSO_WM_UNIT_INDEX" val="1"/>
  <p:tag name="KSO_WM_UNIT_TYPE" val="b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1*b*1"/>
  <p:tag name="KSO_WM_UNIT_LAYERLEVEL" val="1"/>
  <p:tag name="KSO_WM_TAG_VERSION" val="3.0"/>
</p:tagLst>
</file>

<file path=ppt/tags/tag269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3.0"/>
</p:tagLst>
</file>

<file path=ppt/tags/tag2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270.xml><?xml version="1.0" encoding="utf-8"?>
<p:tagLst xmlns:p="http://schemas.openxmlformats.org/presentationml/2006/main">
  <p:tag name="KSO_WM_BEAUTIFY_FLAG" val="#wm#"/>
  <p:tag name="KSO_WM_UNIT_INDEX" val="1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2*i*1"/>
  <p:tag name="KSO_WM_UNIT_LAYERLEVEL" val="1"/>
  <p:tag name="KSO_WM_TAG_VERSION" val="3.0"/>
</p:tagLst>
</file>

<file path=ppt/tags/tag271.xml><?xml version="1.0" encoding="utf-8"?>
<p:tagLst xmlns:p="http://schemas.openxmlformats.org/presentationml/2006/main">
  <p:tag name="KSO_WM_BEAUTIFY_FLAG" val="#wm#"/>
  <p:tag name="KSO_WM_UNIT_INDEX" val="2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2*i*2"/>
  <p:tag name="KSO_WM_UNIT_LAYERLEVEL" val="1"/>
  <p:tag name="KSO_WM_TAG_VERSION" val="3.0"/>
</p:tagLst>
</file>

<file path=ppt/tags/tag272.xml><?xml version="1.0" encoding="utf-8"?>
<p:tagLst xmlns:p="http://schemas.openxmlformats.org/presentationml/2006/main">
  <p:tag name="KSO_WM_BEAUTIFY_FLAG" val="#wm#"/>
  <p:tag name="KSO_WM_UNIT_INDEX" val="3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2*i*3"/>
  <p:tag name="KSO_WM_UNIT_LAYERLEVEL" val="1"/>
  <p:tag name="KSO_WM_TAG_VERSION" val="3.0"/>
</p:tagLst>
</file>

<file path=ppt/tags/tag2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3.0"/>
  <p:tag name="KSO_WM_BEAUTIFY_FLAG" val="#wm#"/>
</p:tagLst>
</file>

<file path=ppt/tags/tag274.xml><?xml version="1.0" encoding="utf-8"?>
<p:tagLst xmlns:p="http://schemas.openxmlformats.org/presentationml/2006/main">
  <p:tag name="KSO_WM_BEAUTIFY_FLAG" val="#wm#"/>
  <p:tag name="KSO_WM_UNIT_INDEX" val="4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2*i*4"/>
  <p:tag name="KSO_WM_UNIT_LAYERLEVEL" val="1"/>
  <p:tag name="KSO_WM_TAG_VERSION" val="3.0"/>
</p:tagLst>
</file>

<file path=ppt/tags/tag2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3.0"/>
  <p:tag name="KSO_WM_BEAUTIFY_FLAG" val="#wm#"/>
</p:tagLst>
</file>

<file path=ppt/tags/tag2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3.0"/>
  <p:tag name="KSO_WM_BEAUTIFY_FLAG" val="#wm#"/>
</p:tagLst>
</file>

<file path=ppt/tags/tag277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2*a*1"/>
  <p:tag name="KSO_WM_UNIT_LAYERLEVEL" val="1"/>
  <p:tag name="KSO_WM_TAG_VERSION" val="3.0"/>
</p:tagLst>
</file>

<file path=ppt/tags/tag2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3.0"/>
  <p:tag name="KSO_WM_BEAUTIFY_FLAG" val="#wm#"/>
</p:tagLst>
</file>

<file path=ppt/tags/tag2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3.0"/>
  <p:tag name="KSO_WM_BEAUTIFY_FLAG" val="#wm#"/>
</p:tagLst>
</file>

<file path=ppt/tags/tag2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3.0"/>
  <p:tag name="KSO_WM_BEAUTIFY_FLAG" val="#wm#"/>
</p:tagLst>
</file>

<file path=ppt/tags/tag281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b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3*b*1"/>
  <p:tag name="KSO_WM_UNIT_LAYERLEVEL" val="1"/>
  <p:tag name="KSO_WM_TAG_VERSION" val="3.0"/>
</p:tagLst>
</file>

<file path=ppt/tags/tag282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3d2c555c2e77163a8e682d53465a5e6c42e217a6"/>
  <p:tag name="KSO_WM_NEWLAYOUT_ID" val="1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3*a*1"/>
  <p:tag name="KSO_WM_UNIT_LAYERLEVEL" val="1"/>
  <p:tag name="KSO_WM_TAG_VERSION" val="3.0"/>
</p:tagLst>
</file>

<file path=ppt/tags/tag283.xml><?xml version="1.0" encoding="utf-8"?>
<p:tagLst xmlns:p="http://schemas.openxmlformats.org/presentationml/2006/main">
  <p:tag name="KSO_WM_BEAUTIFY_FLAG" val="#wm#"/>
  <p:tag name="KSO_WM_FIGMA_FLAG" val="#fgm#"/>
  <p:tag name="KSO_WM_UNIT_INDEX" val="1_1_1"/>
  <p:tag name="KSO_WM_UNIT_SUBTYPE" val="d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1_1"/>
  <p:tag name="KSO_WM_UNIT_LAYERLEVEL" val="1_1_1"/>
  <p:tag name="KSO_WM_TAG_VERSION" val="3.0"/>
</p:tagLst>
</file>

<file path=ppt/tags/tag284.xml><?xml version="1.0" encoding="utf-8"?>
<p:tagLst xmlns:p="http://schemas.openxmlformats.org/presentationml/2006/main">
  <p:tag name="KSO_WM_FIGMA_DECORATION_INDEX" val="25"/>
  <p:tag name="$PH_EXT" val="2"/>
  <p:tag name="KSO_WM_BEAUTIFY_FLAG" val="#wm#"/>
  <p:tag name="KSO_WM_FIGMA_FLAG" val="#fgm#"/>
  <p:tag name="KSO_WM_UNIT_INDEX" val="1_1_2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1_2"/>
  <p:tag name="KSO_WM_UNIT_LAYERLEVEL" val="1_1_1"/>
  <p:tag name="KSO_WM_TAG_VERSION" val="3.0"/>
</p:tagLst>
</file>

<file path=ppt/tags/tag285.xml><?xml version="1.0" encoding="utf-8"?>
<p:tagLst xmlns:p="http://schemas.openxmlformats.org/presentationml/2006/main">
  <p:tag name="KSO_WM_BEAUTIFY_FLAG" val="#wm#"/>
  <p:tag name="KSO_WM_FIGMA_FLAG" val="#fgm#"/>
  <p:tag name="KSO_WM_UNIT_INDEX" val="1_1_1"/>
  <p:tag name="KSO_WM_UNIT_TYPE" val="l_h_a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3*l_h_a*1_1_1"/>
  <p:tag name="KSO_WM_UNIT_LAYERLEVEL" val="1_1_1"/>
  <p:tag name="KSO_WM_TAG_VERSION" val="3.0"/>
</p:tagLst>
</file>

<file path=ppt/tags/tag286.xml><?xml version="1.0" encoding="utf-8"?>
<p:tagLst xmlns:p="http://schemas.openxmlformats.org/presentationml/2006/main">
  <p:tag name="KSO_WM_BEAUTIFY_FLAG" val="#wm#"/>
  <p:tag name="KSO_WM_FIGMA_FLAG" val="#fgm#"/>
  <p:tag name="KSO_WM_UNIT_INDEX" val="1_2_1"/>
  <p:tag name="KSO_WM_UNIT_SUBTYPE" val="d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2_1"/>
  <p:tag name="KSO_WM_UNIT_LAYERLEVEL" val="1_1_1"/>
  <p:tag name="KSO_WM_TAG_VERSION" val="3.0"/>
</p:tagLst>
</file>

<file path=ppt/tags/tag287.xml><?xml version="1.0" encoding="utf-8"?>
<p:tagLst xmlns:p="http://schemas.openxmlformats.org/presentationml/2006/main">
  <p:tag name="KSO_WM_FIGMA_DECORATION_INDEX" val="25"/>
  <p:tag name="$PH_EXT" val="2"/>
  <p:tag name="KSO_WM_BEAUTIFY_FLAG" val="#wm#"/>
  <p:tag name="KSO_WM_FIGMA_FLAG" val="#fgm#"/>
  <p:tag name="KSO_WM_UNIT_INDEX" val="1_2_2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2_2"/>
  <p:tag name="KSO_WM_UNIT_LAYERLEVEL" val="1_1_1"/>
  <p:tag name="KSO_WM_TAG_VERSION" val="3.0"/>
</p:tagLst>
</file>

<file path=ppt/tags/tag288.xml><?xml version="1.0" encoding="utf-8"?>
<p:tagLst xmlns:p="http://schemas.openxmlformats.org/presentationml/2006/main">
  <p:tag name="KSO_WM_BEAUTIFY_FLAG" val="#wm#"/>
  <p:tag name="KSO_WM_FIGMA_FLAG" val="#fgm#"/>
  <p:tag name="KSO_WM_UNIT_INDEX" val="1_2_1"/>
  <p:tag name="KSO_WM_UNIT_TYPE" val="l_h_a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3*l_h_a*1_2_1"/>
  <p:tag name="KSO_WM_UNIT_LAYERLEVEL" val="1_1_1"/>
  <p:tag name="KSO_WM_TAG_VERSION" val="3.0"/>
</p:tagLst>
</file>

<file path=ppt/tags/tag289.xml><?xml version="1.0" encoding="utf-8"?>
<p:tagLst xmlns:p="http://schemas.openxmlformats.org/presentationml/2006/main">
  <p:tag name="KSO_WM_BEAUTIFY_FLAG" val="#wm#"/>
  <p:tag name="KSO_WM_FIGMA_FLAG" val="#fgm#"/>
  <p:tag name="KSO_WM_UNIT_INDEX" val="1_3_1"/>
  <p:tag name="KSO_WM_UNIT_SUBTYPE" val="d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3_1"/>
  <p:tag name="KSO_WM_UNIT_LAYERLEVEL" val="1_1_1"/>
  <p:tag name="KSO_WM_TAG_VERSION" val="3.0"/>
</p:tagLst>
</file>

<file path=ppt/tags/tag2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90.xml><?xml version="1.0" encoding="utf-8"?>
<p:tagLst xmlns:p="http://schemas.openxmlformats.org/presentationml/2006/main">
  <p:tag name="KSO_WM_FIGMA_DECORATION_INDEX" val="25"/>
  <p:tag name="$PH_EXT" val="2"/>
  <p:tag name="KSO_WM_BEAUTIFY_FLAG" val="#wm#"/>
  <p:tag name="KSO_WM_FIGMA_FLAG" val="#fgm#"/>
  <p:tag name="KSO_WM_UNIT_INDEX" val="1_3_2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3_2"/>
  <p:tag name="KSO_WM_UNIT_LAYERLEVEL" val="1_1_1"/>
  <p:tag name="KSO_WM_TAG_VERSION" val="3.0"/>
</p:tagLst>
</file>

<file path=ppt/tags/tag291.xml><?xml version="1.0" encoding="utf-8"?>
<p:tagLst xmlns:p="http://schemas.openxmlformats.org/presentationml/2006/main">
  <p:tag name="KSO_WM_BEAUTIFY_FLAG" val="#wm#"/>
  <p:tag name="KSO_WM_FIGMA_FLAG" val="#fgm#"/>
  <p:tag name="KSO_WM_UNIT_INDEX" val="1_3_1"/>
  <p:tag name="KSO_WM_UNIT_TYPE" val="l_h_a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3*l_h_a*1_3_1"/>
  <p:tag name="KSO_WM_UNIT_LAYERLEVEL" val="1_1_1"/>
  <p:tag name="KSO_WM_TAG_VERSION" val="3.0"/>
</p:tagLst>
</file>

<file path=ppt/tags/tag292.xml><?xml version="1.0" encoding="utf-8"?>
<p:tagLst xmlns:p="http://schemas.openxmlformats.org/presentationml/2006/main">
  <p:tag name="KSO_WM_BEAUTIFY_FLAG" val="#wm#"/>
  <p:tag name="KSO_WM_FIGMA_FLAG" val="#fgm#"/>
  <p:tag name="KSO_WM_UNIT_INDEX" val="1_4_1"/>
  <p:tag name="KSO_WM_UNIT_SUBTYPE" val="d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4_1"/>
  <p:tag name="KSO_WM_UNIT_LAYERLEVEL" val="1_1_1"/>
  <p:tag name="KSO_WM_TAG_VERSION" val="3.0"/>
</p:tagLst>
</file>

<file path=ppt/tags/tag293.xml><?xml version="1.0" encoding="utf-8"?>
<p:tagLst xmlns:p="http://schemas.openxmlformats.org/presentationml/2006/main">
  <p:tag name="KSO_WM_FIGMA_DECORATION_INDEX" val="25"/>
  <p:tag name="$PH_EXT" val="2"/>
  <p:tag name="KSO_WM_BEAUTIFY_FLAG" val="#wm#"/>
  <p:tag name="KSO_WM_FIGMA_FLAG" val="#fgm#"/>
  <p:tag name="KSO_WM_UNIT_INDEX" val="1_4_2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4_2"/>
  <p:tag name="KSO_WM_UNIT_LAYERLEVEL" val="1_1_1"/>
  <p:tag name="KSO_WM_TAG_VERSION" val="3.0"/>
</p:tagLst>
</file>

<file path=ppt/tags/tag294.xml><?xml version="1.0" encoding="utf-8"?>
<p:tagLst xmlns:p="http://schemas.openxmlformats.org/presentationml/2006/main">
  <p:tag name="KSO_WM_BEAUTIFY_FLAG" val="#wm#"/>
  <p:tag name="KSO_WM_FIGMA_FLAG" val="#fgm#"/>
  <p:tag name="KSO_WM_UNIT_INDEX" val="1_4_1"/>
  <p:tag name="KSO_WM_UNIT_TYPE" val="l_h_a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3*l_h_a*1_4_1"/>
  <p:tag name="KSO_WM_UNIT_LAYERLEVEL" val="1_1_1"/>
  <p:tag name="KSO_WM_TAG_VERSION" val="3.0"/>
</p:tagLst>
</file>

<file path=ppt/tags/tag2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2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44"/>
</p:tagLst>
</file>

<file path=ppt/tags/tag2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44"/>
</p:tagLst>
</file>

<file path=ppt/tags/tag2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2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30.xml><?xml version="1.0" encoding="utf-8"?>
<p:tagLst xmlns:p="http://schemas.openxmlformats.org/presentationml/2006/main">
  <p:tag name="KSO_WM_FIGMA_DECORATION_INDEX" val="18_pictureY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3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301.xml><?xml version="1.0" encoding="utf-8"?>
<p:tagLst xmlns:p="http://schemas.openxmlformats.org/presentationml/2006/main">
  <p:tag name="KSO_WM_FIGMA_SLIDE_GROUP" val="1"/>
  <p:tag name="KSO_WM_TEMPLATE_SUBCATEGORY" val="29"/>
  <p:tag name="KSO_WM_TAG_VERSION" val="3.0"/>
  <p:tag name="KSO_WM_TEMPLATE_CATEGORY" val="custom"/>
  <p:tag name="KSO_WM_TEMPLATE_INDEX" val="40494644"/>
  <p:tag name="KSO_WM_TEMPLATE_MASTER_TYPE" val="0"/>
  <p:tag name="KSO_WM_TEMPLATE_COLOR_TYPE" val="0"/>
  <p:tag name="KSO_WM_BEAUTIFY_FLAG" val="#wm#"/>
</p:tagLst>
</file>

<file path=ppt/tags/tag30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TEMPLATE_STYLE_ID" val="ee5b5b3cd82db123"/>
  <p:tag name="KSO_WM_AITEMPLATE_STYLE_ID" val="69796643686"/>
</p:tagLst>
</file>

<file path=ppt/tags/tag303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TEMPLATE_CATEGORY" val="custom"/>
  <p:tag name="KSO_WM_TEMPLATE_INDEX" val="40494644"/>
  <p:tag name="KSO_WM_UNIT_LAYERLEVEL" val="1"/>
  <p:tag name="KSO_WM_UNIT_ID" val="custom40494644_1*a*1"/>
  <p:tag name="KSO_WM_TAG_VERSION" val="3.0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</p:tagLst>
</file>

<file path=ppt/tags/tag304.xml><?xml version="1.0" encoding="utf-8"?>
<p:tagLst xmlns:p="http://schemas.openxmlformats.org/presentationml/2006/main">
  <p:tag name="KSO_WM_BEAUTIFY_FLAG" val="#wm#"/>
  <p:tag name="KSO_WM_UNIT_INDEX" val="2"/>
  <p:tag name="KSO_WM_UNIT_SUBTYPE" val="c"/>
  <p:tag name="KSO_WM_UNIT_TYPE" val="f"/>
  <p:tag name="KSO_WM_FIGMA_FLAG" val="#fgm#"/>
  <p:tag name="KSO_WM_TEMPLATE_CATEGORY" val="custom"/>
  <p:tag name="KSO_WM_TEMPLATE_INDEX" val="40494644"/>
  <p:tag name="KSO_WM_UNIT_LAYERLEVEL" val="1"/>
  <p:tag name="KSO_WM_UNIT_ID" val="custom40494644_1*f*2"/>
  <p:tag name="KSO_WM_TAG_VERSION" val="3.0"/>
  <p:tag name="KSO_WM_UNIT_TEXT_LAYER_COUNT" val="1"/>
  <p:tag name="KSO_WM_UNIT_PRESET_TEXT" val="20XX YEAR"/>
  <p:tag name="KSO_WM_UNIT_NOCLEAR" val="0"/>
  <p:tag name="KSO_WM_UNIT_VALUE" val="21"/>
  <p:tag name="KSO_WM_UNIT_HIGHLIGHT" val="0"/>
  <p:tag name="KSO_WM_UNIT_COMPATIBLE" val="0"/>
  <p:tag name="KSO_WM_UNIT_DIAGRAM_ISNUMVISUAL" val="0"/>
  <p:tag name="KSO_WM_UNIT_DIAGRAM_ISREFERUNIT" val="0"/>
</p:tagLst>
</file>

<file path=ppt/tags/tag305.xml><?xml version="1.0" encoding="utf-8"?>
<p:tagLst xmlns:p="http://schemas.openxmlformats.org/presentationml/2006/main">
  <p:tag name="KSO_WM_FIGMA_LIMIT" val=""/>
  <p:tag name="KSO_WM_FIGMA_SLIDE_GROUP" val="1"/>
  <p:tag name="KSO_WM_SLIDE_TYPE" val="title"/>
  <p:tag name="KSO_WM_TEMPLATE_SUBCATEGORY" val="29"/>
  <p:tag name="KSO_WM_TAG_VERSION" val="3.0"/>
  <p:tag name="KSO_WM_TEMPLATE_CATEGORY" val="custom"/>
  <p:tag name="KSO_WM_TEMPLATE_INDEX" val="40494644"/>
  <p:tag name="KSO_WM_SLIDE_ID" val="custom40494644_1"/>
  <p:tag name="KSO_WM_TEMPLATE_MASTER_TYPE" val="0"/>
  <p:tag name="KSO_WM_TEMPLATE_COLOR_TYPE" val="0"/>
  <p:tag name="KSO_WM_SLIDE_ITEM_CNT" val="0"/>
  <p:tag name="KSO_WM_SLIDE_INDEX" val="1"/>
  <p:tag name="KSO_WM_BEAUTIFY_FLAG" val="#wm#"/>
  <p:tag name="KSO_WM_SLIDE_LAYOUT" val="a_f"/>
  <p:tag name="KSO_WM_SLIDE_LAYOUT_CNT" val="1_2"/>
</p:tagLst>
</file>

<file path=ppt/tags/tag30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307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b1ed03eb390973a040fe94c87f3e818a99fb1111"/>
  <p:tag name="KSO_WM_NEWLAYOUT_GROUP_ID" val="layout_1-5"/>
  <p:tag name="KSO_WM_NEWLAYOUT_ID" val="slide_cea45c27deb23863"/>
</p:tagLst>
</file>

<file path=ppt/tags/tag30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  <p:tag name="KSO_WM_UNIT_PRESET_TEXT" val="01"/>
  <p:tag name="KSO_WM_SLIDE_FIGMA_DIAGRAM" val="1"/>
</p:tagLst>
</file>

<file path=ppt/tags/tag309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  <p:tag name="KSO_WM_UNIT_PRESET_TEXT" val=" "/>
  <p:tag name="KSO_WM_SLIDE_FIGMA_DIAGRAM" val="1"/>
</p:tagLst>
</file>

<file path=ppt/tags/tag3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31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  <p:tag name="KSO_WM_SLIDE_FIGMA_DIAGRAM" val="1"/>
</p:tagLst>
</file>

<file path=ppt/tags/tag31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  <p:tag name="KSO_WM_UNIT_PRESET_TEXT" val="02"/>
  <p:tag name="KSO_WM_SLIDE_FIGMA_DIAGRAM" val="1"/>
</p:tagLst>
</file>

<file path=ppt/tags/tag312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  <p:tag name="KSO_WM_UNIT_PRESET_TEXT" val=" "/>
  <p:tag name="KSO_WM_SLIDE_FIGMA_DIAGRAM" val="1"/>
</p:tagLst>
</file>

<file path=ppt/tags/tag31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  <p:tag name="KSO_WM_SLIDE_FIGMA_DIAGRAM" val="1"/>
</p:tagLst>
</file>

<file path=ppt/tags/tag31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  <p:tag name="KSO_WM_UNIT_PRESET_TEXT" val="03"/>
  <p:tag name="KSO_WM_SLIDE_FIGMA_DIAGRAM" val="1"/>
</p:tagLst>
</file>

<file path=ppt/tags/tag315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  <p:tag name="KSO_WM_UNIT_PRESET_TEXT" val=" "/>
  <p:tag name="KSO_WM_SLIDE_FIGMA_DIAGRAM" val="1"/>
</p:tagLst>
</file>

<file path=ppt/tags/tag31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  <p:tag name="KSO_WM_SLIDE_FIGMA_DIAGRAM" val="1"/>
</p:tagLst>
</file>

<file path=ppt/tags/tag3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SUBTYPE" val="d"/>
  <p:tag name="KSO_WM_UNIT_TYPE" val="l_h_i"/>
  <p:tag name="KSO_WM_UNIT_PRESET_TEXT" val="04"/>
  <p:tag name="KSO_WM_SLIDE_FIGMA_DIAGRAM" val="1"/>
</p:tagLst>
</file>

<file path=ppt/tags/tag318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2"/>
  <p:tag name="KSO_WM_UNIT_TYPE" val="l_h_i"/>
  <p:tag name="KSO_WM_UNIT_PRESET_TEXT" val=" "/>
  <p:tag name="KSO_WM_SLIDE_FIGMA_DIAGRAM" val="1"/>
</p:tagLst>
</file>

<file path=ppt/tags/tag31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  <p:tag name="KSO_WM_UNIT_PRESET_TEXT" val="单击此处添加项标题"/>
  <p:tag name="KSO_WM_SLIDE_FIGMA_DIAGRAM" val="1"/>
</p:tagLst>
</file>

<file path=ppt/tags/tag3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2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SUBTYPE" val="d"/>
  <p:tag name="KSO_WM_UNIT_TYPE" val="l_h_i"/>
  <p:tag name="KSO_WM_UNIT_PRESET_TEXT" val="05"/>
  <p:tag name="KSO_WM_SLIDE_FIGMA_DIAGRAM" val="1"/>
</p:tagLst>
</file>

<file path=ppt/tags/tag321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5_2"/>
  <p:tag name="KSO_WM_UNIT_TYPE" val="l_h_i"/>
  <p:tag name="KSO_WM_UNIT_PRESET_TEXT" val=" "/>
  <p:tag name="KSO_WM_SLIDE_FIGMA_DIAGRAM" val="1"/>
</p:tagLst>
</file>

<file path=ppt/tags/tag32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TYPE" val="l_h_a"/>
  <p:tag name="KSO_WM_UNIT_PRESET_TEXT" val="单击此处添加项标题"/>
  <p:tag name="KSO_WM_SLIDE_FIGMA_DIAGRAM" val="1"/>
</p:tagLst>
</file>

<file path=ppt/tags/tag323.xml><?xml version="1.0" encoding="utf-8"?>
<p:tagLst xmlns:p="http://schemas.openxmlformats.org/presentationml/2006/main">
  <p:tag name="KSO_WM_SLIDE_CONTENT_ORIENTATION" val=""/>
  <p:tag name="KSO_WM_SLIDE_HAS_MASK" val="0"/>
  <p:tag name="KSO_WM_SLIDE_ITEM_CNT" val="5"/>
  <p:tag name="KSO_WM_SLIDE_TYPE" val="contents"/>
  <p:tag name="KSO_WM_TEMPLATE_SUBCATEGORY" val="29"/>
  <p:tag name="KSO_WM_BEAUTIFY_FLAG" val="#wm#"/>
  <p:tag name="KSO_WM_TEMPLATE_FIGMA_ID" val="69796643686"/>
  <p:tag name="KSO_WM_TEMPLATE_SLIDE_ID" val="slide_cea45c27deb23863"/>
</p:tagLst>
</file>

<file path=ppt/tags/tag32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325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28f582153c9b2fbff6ffc84dd6d2f15368ec924c"/>
  <p:tag name="KSO_WM_NEWLAYOUT_GROUP_ID" val="layout_1-5"/>
  <p:tag name="KSO_WM_NEWLAYOUT_ID" val="slide_16e3c7e9f5c87664"/>
</p:tagLst>
</file>

<file path=ppt/tags/tag32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  <p:tag name="KSO_WM_UNIT_PRESET_TEXT" val="01"/>
  <p:tag name="KSO_WM_SLIDE_FIGMA_DIAGRAM" val="1"/>
</p:tagLst>
</file>

<file path=ppt/tags/tag327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  <p:tag name="KSO_WM_UNIT_PRESET_TEXT" val=" "/>
  <p:tag name="KSO_WM_SLIDE_FIGMA_DIAGRAM" val="1"/>
</p:tagLst>
</file>

<file path=ppt/tags/tag32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  <p:tag name="KSO_WM_SLIDE_FIGMA_DIAGRAM" val="1"/>
</p:tagLst>
</file>

<file path=ppt/tags/tag32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  <p:tag name="KSO_WM_UNIT_PRESET_TEXT" val="02"/>
  <p:tag name="KSO_WM_SLIDE_FIGMA_DIAGRAM" val="1"/>
</p:tagLst>
</file>

<file path=ppt/tags/tag3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30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  <p:tag name="KSO_WM_UNIT_PRESET_TEXT" val=" "/>
  <p:tag name="KSO_WM_SLIDE_FIGMA_DIAGRAM" val="1"/>
</p:tagLst>
</file>

<file path=ppt/tags/tag33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  <p:tag name="KSO_WM_SLIDE_FIGMA_DIAGRAM" val="1"/>
</p:tagLst>
</file>

<file path=ppt/tags/tag332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contents"/>
  <p:tag name="KSO_WM_TEMPLATE_SUBCATEGORY" val="29"/>
  <p:tag name="KSO_WM_BEAUTIFY_FLAG" val="#wm#"/>
  <p:tag name="KSO_WM_TEMPLATE_FIGMA_ID" val="69796643686"/>
  <p:tag name="KSO_WM_TEMPLATE_SLIDE_ID" val="slide_16e3c7e9f5c87664"/>
</p:tagLst>
</file>

<file path=ppt/tags/tag333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TEMPLATE_CATEGORY" val="custom"/>
  <p:tag name="KSO_WM_TEMPLATE_INDEX" val="40494644"/>
  <p:tag name="KSO_WM_UNIT_LAYERLEVEL" val="1"/>
  <p:tag name="KSO_WM_UNIT_ID" val="custom40494644_3*a*1"/>
  <p:tag name="KSO_WM_TAG_VERSION" val="3.0"/>
  <p:tag name="KSO_WM_UNIT_ISCONTENTSTITLE" val="0"/>
  <p:tag name="KSO_WM_UNIT_ISNUMDGMTITLE" val="0"/>
  <p:tag name="KSO_WM_UNIT_PRESET_TEXT" val="章节页的标题内容标题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</p:tagLst>
</file>

<file path=ppt/tags/tag334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  <p:tag name="KSO_WM_FIGMA_FLAG" val="#fgm#"/>
  <p:tag name="KSO_WM_TEMPLATE_CATEGORY" val="custom"/>
  <p:tag name="KSO_WM_TEMPLATE_INDEX" val="40494644"/>
  <p:tag name="KSO_WM_UNIT_LAYERLEVEL" val="1"/>
  <p:tag name="KSO_WM_UNIT_ID" val="custom40494644_3*e*1"/>
  <p:tag name="KSO_WM_TAG_VERSION" val="3.0"/>
  <p:tag name="KSO_WM_UNIT_NOCLEAR" val="0"/>
  <p:tag name="KSO_WM_UNIT_VALUE" val="1"/>
  <p:tag name="KSO_WM_UNIT_HIGHLIGHT" val="0"/>
  <p:tag name="KSO_WM_UNIT_COMPATIBLE" val="1"/>
  <p:tag name="KSO_WM_UNIT_DIAGRAM_ISNUMVISUAL" val="0"/>
  <p:tag name="KSO_WM_UNIT_DIAGRAM_ISREFERUNIT" val="0"/>
</p:tagLst>
</file>

<file path=ppt/tags/tag335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  <p:tag name="KSO_WM_TAG_VERSION" val="3.0"/>
  <p:tag name="KSO_WM_TEMPLATE_CATEGORY" val="custom"/>
  <p:tag name="KSO_WM_TEMPLATE_INDEX" val="40494644"/>
  <p:tag name="KSO_WM_SLIDE_ID" val="custom40494644_3"/>
  <p:tag name="KSO_WM_TEMPLATE_MASTER_TYPE" val="0"/>
  <p:tag name="KSO_WM_TEMPLATE_COLOR_TYPE" val="0"/>
  <p:tag name="KSO_WM_SLIDE_ITEM_CNT" val="0"/>
  <p:tag name="KSO_WM_SLIDE_INDEX" val="3"/>
  <p:tag name="KSO_WM_BEAUTIFY_FLAG" val="#wm#"/>
  <p:tag name="KSO_WM_SLIDE_LAYOUT" val="a_e"/>
  <p:tag name="KSO_WM_SLIDE_LAYOUT_CNT" val="1_1"/>
</p:tagLst>
</file>

<file path=ppt/tags/tag33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1d189e4443e8fc38633825edf062c79a2de4adf"/>
  <p:tag name="KSO_WM_NEWLAYOUT_GROUP_ID" val="layout_6"/>
  <p:tag name="KSO_WM_NEWLAYOUT_ID" val="slide_1f0472578a9422c3"/>
  <p:tag name="KSO_WM_UNIT_PRESET_TEXT" val="单击此处添加标题"/>
</p:tagLst>
</file>

<file path=ppt/tags/tag33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ai_type&quot;:&quot;&quot;,&quot;id&quot;:&quot;&quot;}*_ai_*1759208209401093ccb9c5c97-slide-0"/>
</p:tagLst>
</file>

<file path=ppt/tags/tag338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33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4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341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34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34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344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43686"/>
  <p:tag name="KSO_WM_TEMPLATE_SLIDE_ID" val="slide_1f0472578a9422c3"/>
</p:tagLst>
</file>

<file path=ppt/tags/tag34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1f5cb2fdfaf10709142dafe1e705ad04273a107"/>
  <p:tag name="KSO_WM_NEWLAYOUT_GROUP_ID" val="layout_26"/>
  <p:tag name="KSO_WM_NEWLAYOUT_ID" val="slide_6e765ebf722d3c8d"/>
  <p:tag name="KSO_WM_UNIT_PRESET_TEXT" val="单击此处添加标题"/>
</p:tagLst>
</file>

<file path=ppt/tags/tag346.xml><?xml version="1.0" encoding="utf-8"?>
<p:tagLst xmlns:p="http://schemas.openxmlformats.org/presentationml/2006/main">
  <p:tag name="KSO_WM_FIGMA_DECORATION_INDEX" val="18_pictureY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  <p:tag name="KSO_WM_UNIT_PRESET_TEXT" val=" "/>
</p:tagLst>
</file>

<file path=ppt/tags/tag34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ai_type&quot;:&quot;&quot;,&quot;id&quot;:&quot;&quot;}*_ai_*1759208212035a38c82c68182-slide-0"/>
</p:tagLst>
</file>

<file path=ppt/tags/tag34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34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50.xml><?xml version="1.0" encoding="utf-8"?>
<p:tagLst xmlns:p="http://schemas.openxmlformats.org/presentationml/2006/main">
  <p:tag name="KSO_WM_FIGMA_DECORATION_INDEX" val="18_pictureY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  <p:tag name="KSO_WM_UNIT_PRESET_TEXT" val=" "/>
</p:tagLst>
</file>

<file path=ppt/tags/tag35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ai_type&quot;:&quot;&quot;,&quot;id&quot;:&quot;&quot;}*_ai_*1759208212035a38c82c68182-slide-0"/>
</p:tagLst>
</file>

<file path=ppt/tags/tag35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35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354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43686"/>
  <p:tag name="KSO_WM_TEMPLATE_SLIDE_ID" val="slide_6e765ebf722d3c8d"/>
</p:tagLst>
</file>

<file path=ppt/tags/tag355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TEMPLATE_CATEGORY" val="custom"/>
  <p:tag name="KSO_WM_TEMPLATE_INDEX" val="40494644"/>
  <p:tag name="KSO_WM_UNIT_LAYERLEVEL" val="1"/>
  <p:tag name="KSO_WM_UNIT_ID" val="custom40494644_3*a*1"/>
  <p:tag name="KSO_WM_TAG_VERSION" val="3.0"/>
  <p:tag name="KSO_WM_UNIT_ISCONTENTSTITLE" val="0"/>
  <p:tag name="KSO_WM_UNIT_ISNUMDGMTITLE" val="0"/>
  <p:tag name="KSO_WM_UNIT_PRESET_TEXT" val="章节页的标题内容标题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</p:tagLst>
</file>

<file path=ppt/tags/tag356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  <p:tag name="KSO_WM_FIGMA_FLAG" val="#fgm#"/>
  <p:tag name="KSO_WM_TEMPLATE_CATEGORY" val="custom"/>
  <p:tag name="KSO_WM_TEMPLATE_INDEX" val="40494644"/>
  <p:tag name="KSO_WM_UNIT_LAYERLEVEL" val="1"/>
  <p:tag name="KSO_WM_UNIT_ID" val="custom40494644_3*e*1"/>
  <p:tag name="KSO_WM_TAG_VERSION" val="3.0"/>
  <p:tag name="KSO_WM_UNIT_NOCLEAR" val="0"/>
  <p:tag name="KSO_WM_UNIT_VALUE" val="1"/>
  <p:tag name="KSO_WM_UNIT_HIGHLIGHT" val="0"/>
  <p:tag name="KSO_WM_UNIT_COMPATIBLE" val="1"/>
  <p:tag name="KSO_WM_UNIT_DIAGRAM_ISNUMVISUAL" val="0"/>
  <p:tag name="KSO_WM_UNIT_DIAGRAM_ISREFERUNIT" val="0"/>
</p:tagLst>
</file>

<file path=ppt/tags/tag357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  <p:tag name="KSO_WM_TAG_VERSION" val="3.0"/>
  <p:tag name="KSO_WM_TEMPLATE_CATEGORY" val="custom"/>
  <p:tag name="KSO_WM_TEMPLATE_INDEX" val="40494644"/>
  <p:tag name="KSO_WM_SLIDE_ID" val="custom40494644_3"/>
  <p:tag name="KSO_WM_TEMPLATE_MASTER_TYPE" val="0"/>
  <p:tag name="KSO_WM_TEMPLATE_COLOR_TYPE" val="0"/>
  <p:tag name="KSO_WM_SLIDE_ITEM_CNT" val="0"/>
  <p:tag name="KSO_WM_SLIDE_INDEX" val="3"/>
  <p:tag name="KSO_WM_BEAUTIFY_FLAG" val="#wm#"/>
  <p:tag name="KSO_WM_SLIDE_LAYOUT" val="a_e"/>
  <p:tag name="KSO_WM_SLIDE_LAYOUT_CNT" val="1_1"/>
</p:tagLst>
</file>

<file path=ppt/tags/tag35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df174b0b6e21c46c8971db6c656d6ea5ad586e8"/>
  <p:tag name="KSO_WM_NEWLAYOUT_GROUP_ID" val="layout_30"/>
  <p:tag name="KSO_WM_NEWLAYOUT_ID" val="slide_0581d4d39d80ce13"/>
  <p:tag name="KSO_WM_UNIT_PRESET_TEXT" val="单击此处添加标题"/>
</p:tagLst>
</file>

<file path=ppt/tags/tag35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ai_type&quot;:&quot;&quot;,&quot;id&quot;:&quot;&quot;}*_ai_*1759208211337ab291e150ee4-slide-0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60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36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36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363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36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36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366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43686"/>
  <p:tag name="KSO_WM_TEMPLATE_SLIDE_ID" val="slide_0581d4d39d80ce13"/>
</p:tagLst>
</file>

<file path=ppt/tags/tag36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5d2e694094f89f088b31097465b9969349b731fc"/>
  <p:tag name="KSO_WM_NEWLAYOUT_GROUP_ID" val="layout_10012"/>
  <p:tag name="KSO_WM_NEWLAYOUT_ID" val="slide_3775706ee5620903"/>
  <p:tag name="KSO_WM_UNIT_PRESET_TEXT" val="单击此处添加标题"/>
</p:tagLst>
</file>

<file path=ppt/tags/tag36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ai_type&quot;:&quot;&quot;,&quot;id&quot;:&quot;&quot;}*_ai_*17592082116788f56966336f7-slide-0"/>
</p:tagLst>
</file>

<file path=ppt/tags/tag36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3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9fb8ffedad761425024de564709406babc7b9d94"/>
  <p:tag name="KSO_WM_NEWLAYOUT_GROUP_ID" val="layout_53"/>
  <p:tag name="KSO_WM_NEWLAYOUT_ID" val="slide_5243c459b85cdfba"/>
</p:tagLst>
</file>

<file path=ppt/tags/tag37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37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37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373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43686"/>
  <p:tag name="KSO_WM_TEMPLATE_SLIDE_ID" val="slide_3775706ee5620903"/>
</p:tagLst>
</file>

<file path=ppt/tags/tag374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TEMPLATE_CATEGORY" val="custom"/>
  <p:tag name="KSO_WM_TEMPLATE_INDEX" val="40494644"/>
  <p:tag name="KSO_WM_UNIT_LAYERLEVEL" val="1"/>
  <p:tag name="KSO_WM_UNIT_ID" val="custom40494644_3*a*1"/>
  <p:tag name="KSO_WM_TAG_VERSION" val="3.0"/>
  <p:tag name="KSO_WM_UNIT_ISCONTENTSTITLE" val="0"/>
  <p:tag name="KSO_WM_UNIT_ISNUMDGMTITLE" val="0"/>
  <p:tag name="KSO_WM_UNIT_PRESET_TEXT" val="章节页的标题内容标题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</p:tagLst>
</file>

<file path=ppt/tags/tag375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  <p:tag name="KSO_WM_FIGMA_FLAG" val="#fgm#"/>
  <p:tag name="KSO_WM_TEMPLATE_CATEGORY" val="custom"/>
  <p:tag name="KSO_WM_TEMPLATE_INDEX" val="40494644"/>
  <p:tag name="KSO_WM_UNIT_LAYERLEVEL" val="1"/>
  <p:tag name="KSO_WM_UNIT_ID" val="custom40494644_3*e*1"/>
  <p:tag name="KSO_WM_TAG_VERSION" val="3.0"/>
  <p:tag name="KSO_WM_UNIT_NOCLEAR" val="0"/>
  <p:tag name="KSO_WM_UNIT_VALUE" val="1"/>
  <p:tag name="KSO_WM_UNIT_HIGHLIGHT" val="0"/>
  <p:tag name="KSO_WM_UNIT_COMPATIBLE" val="1"/>
  <p:tag name="KSO_WM_UNIT_DIAGRAM_ISNUMVISUAL" val="0"/>
  <p:tag name="KSO_WM_UNIT_DIAGRAM_ISREFERUNIT" val="0"/>
</p:tagLst>
</file>

<file path=ppt/tags/tag376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  <p:tag name="KSO_WM_TAG_VERSION" val="3.0"/>
  <p:tag name="KSO_WM_TEMPLATE_CATEGORY" val="custom"/>
  <p:tag name="KSO_WM_TEMPLATE_INDEX" val="40494644"/>
  <p:tag name="KSO_WM_SLIDE_ID" val="custom40494644_3"/>
  <p:tag name="KSO_WM_TEMPLATE_MASTER_TYPE" val="0"/>
  <p:tag name="KSO_WM_TEMPLATE_COLOR_TYPE" val="0"/>
  <p:tag name="KSO_WM_SLIDE_ITEM_CNT" val="0"/>
  <p:tag name="KSO_WM_SLIDE_INDEX" val="3"/>
  <p:tag name="KSO_WM_BEAUTIFY_FLAG" val="#wm#"/>
  <p:tag name="KSO_WM_SLIDE_LAYOUT" val="a_e"/>
  <p:tag name="KSO_WM_SLIDE_LAYOUT_CNT" val="1_1"/>
</p:tagLst>
</file>

<file path=ppt/tags/tag37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448cf0c61dc722dca71978d8d14a2a2387f8c7fb"/>
  <p:tag name="KSO_WM_NEWLAYOUT_GROUP_ID" val="layout_31"/>
  <p:tag name="KSO_WM_NEWLAYOUT_ID" val="slide_0490e86dca4ec783"/>
  <p:tag name="KSO_WM_UNIT_PRESET_TEXT" val="单击此处添加标题"/>
</p:tagLst>
</file>

<file path=ppt/tags/tag378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  <p:tag name="KSO_WM_UNIT_PRESET_TEXT" val=" "/>
</p:tagLst>
</file>

<file path=ppt/tags/tag37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id&quot;:&quot;VCG41N1476296637&quot;,&quot;product_name&quot;:&quot;365wps-copilotchat-web&quot;,&quot;intention_code&quot;:&quot;365wps_cc_create_ppt&quot;}*gallery_gallery_ai_v2.1.6_ONLINE*36623232393936643238383366353364-slide-10"/>
</p:tagLst>
</file>

<file path=ppt/tags/tag38.xml><?xml version="1.0" encoding="utf-8"?>
<p:tagLst xmlns:p="http://schemas.openxmlformats.org/presentationml/2006/main">
  <p:tag name="KSO_WM_FIGMA_DECORATION_INDEX" val="18_pictureY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38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38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382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  <p:tag name="KSO_WM_UNIT_PRESET_TEXT" val=" "/>
</p:tagLst>
</file>

<file path=ppt/tags/tag38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id&quot;:&quot;VCG41N95886237&quot;,&quot;product_name&quot;:&quot;365wps-copilotchat-web&quot;,&quot;intention_code&quot;:&quot;365wps_cc_create_ppt&quot;}*gallery_gallery_ai_v2.1.6_ONLINE*36623232393936643238383366353364-slide-10"/>
</p:tagLst>
</file>

<file path=ppt/tags/tag38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38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386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43686"/>
  <p:tag name="KSO_WM_TEMPLATE_SLIDE_ID" val="slide_0490e86dca4ec783"/>
</p:tagLst>
</file>

<file path=ppt/tags/tag38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9a771b1455aea0740767cb8cdeec1d3d1cfe1266"/>
  <p:tag name="KSO_WM_NEWLAYOUT_GROUP_ID" val="layout_63"/>
  <p:tag name="KSO_WM_NEWLAYOUT_ID" val="slide_96919410b42e99e9"/>
  <p:tag name="KSO_WM_UNIT_PRESET_TEXT" val="单击此处添加标题"/>
</p:tagLst>
</file>

<file path=ppt/tags/tag38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ai_type&quot;:&quot;&quot;,&quot;id&quot;:&quot;&quot;}*_ai_*17592082107750d4d425b74b1-slide-0"/>
</p:tagLst>
</file>

<file path=ppt/tags/tag38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3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39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39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39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393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43686"/>
  <p:tag name="KSO_WM_TEMPLATE_SLIDE_ID" val="slide_96919410b42e99e9"/>
</p:tagLst>
</file>

<file path=ppt/tags/tag394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TEMPLATE_CATEGORY" val="custom"/>
  <p:tag name="KSO_WM_TEMPLATE_INDEX" val="40494644"/>
  <p:tag name="KSO_WM_UNIT_LAYERLEVEL" val="1"/>
  <p:tag name="KSO_WM_UNIT_ID" val="custom40494644_3*a*1"/>
  <p:tag name="KSO_WM_TAG_VERSION" val="3.0"/>
  <p:tag name="KSO_WM_UNIT_ISCONTENTSTITLE" val="0"/>
  <p:tag name="KSO_WM_UNIT_ISNUMDGMTITLE" val="0"/>
  <p:tag name="KSO_WM_UNIT_PRESET_TEXT" val="章节页的标题内容标题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</p:tagLst>
</file>

<file path=ppt/tags/tag395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  <p:tag name="KSO_WM_FIGMA_FLAG" val="#fgm#"/>
  <p:tag name="KSO_WM_TEMPLATE_CATEGORY" val="custom"/>
  <p:tag name="KSO_WM_TEMPLATE_INDEX" val="40494644"/>
  <p:tag name="KSO_WM_UNIT_LAYERLEVEL" val="1"/>
  <p:tag name="KSO_WM_UNIT_ID" val="custom40494644_3*e*1"/>
  <p:tag name="KSO_WM_TAG_VERSION" val="3.0"/>
  <p:tag name="KSO_WM_UNIT_NOCLEAR" val="0"/>
  <p:tag name="KSO_WM_UNIT_VALUE" val="1"/>
  <p:tag name="KSO_WM_UNIT_HIGHLIGHT" val="0"/>
  <p:tag name="KSO_WM_UNIT_COMPATIBLE" val="1"/>
  <p:tag name="KSO_WM_UNIT_DIAGRAM_ISNUMVISUAL" val="0"/>
  <p:tag name="KSO_WM_UNIT_DIAGRAM_ISREFERUNIT" val="0"/>
</p:tagLst>
</file>

<file path=ppt/tags/tag396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  <p:tag name="KSO_WM_TAG_VERSION" val="3.0"/>
  <p:tag name="KSO_WM_TEMPLATE_CATEGORY" val="custom"/>
  <p:tag name="KSO_WM_TEMPLATE_INDEX" val="40494644"/>
  <p:tag name="KSO_WM_SLIDE_ID" val="custom40494644_3"/>
  <p:tag name="KSO_WM_TEMPLATE_MASTER_TYPE" val="0"/>
  <p:tag name="KSO_WM_TEMPLATE_COLOR_TYPE" val="0"/>
  <p:tag name="KSO_WM_SLIDE_ITEM_CNT" val="0"/>
  <p:tag name="KSO_WM_SLIDE_INDEX" val="3"/>
  <p:tag name="KSO_WM_BEAUTIFY_FLAG" val="#wm#"/>
  <p:tag name="KSO_WM_SLIDE_LAYOUT" val="a_e"/>
  <p:tag name="KSO_WM_SLIDE_LAYOUT_CNT" val="1_1"/>
</p:tagLst>
</file>

<file path=ppt/tags/tag39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fc2fc923ff14e95f601757486a05144d26d27563"/>
  <p:tag name="KSO_WM_NEWLAYOUT_GROUP_ID" val="layout_61"/>
  <p:tag name="KSO_WM_NEWLAYOUT_ID" val="slide_a545310637f23f8a"/>
  <p:tag name="KSO_WM_UNIT_PRESET_TEXT" val="单击此处添加标题"/>
</p:tagLst>
</file>

<file path=ppt/tags/tag39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ai_type&quot;:&quot;&quot;,&quot;id&quot;:&quot;&quot;}*_ai_*1759208211993cc1bfce402ba-slide-0"/>
</p:tagLst>
</file>

<file path=ppt/tags/tag399.xml><?xml version="1.0" encoding="utf-8"?>
<p:tagLst xmlns:p="http://schemas.openxmlformats.org/presentationml/2006/main">
  <p:tag name="KSO_WM_FIGMA_DECORATION_INDEX" val="17_contentModel"/>
  <p:tag name="$PH_EXT" val="2"/>
  <p:tag name="KSO_WM_BEAUTIFY_FLAG" val="#fgm#"/>
  <p:tag name="KSO_WM_FIGMA_FLAG" val="#fgm#"/>
  <p:tag name="KSO_WM_SYNC_SLIDE_TEXT" val="1"/>
  <p:tag name="KSO_WM_UNIT_INDEX" val="1_1"/>
  <p:tag name="KSO_WM_UNIT_TYPE" val="l_i"/>
  <p:tag name="KSO_WM_UNIT_PRESET_TEXT" val=" 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4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0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40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40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40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404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43686"/>
  <p:tag name="KSO_WM_TEMPLATE_SLIDE_ID" val="slide_a545310637f23f8a"/>
</p:tagLst>
</file>

<file path=ppt/tags/tag40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2eb658fda0fdc26f14c5260c7111084d73589da8"/>
  <p:tag name="KSO_WM_NEWLAYOUT_GROUP_ID" val="layout_62"/>
  <p:tag name="KSO_WM_NEWLAYOUT_ID" val="slide_200f6023f42ff4b4"/>
  <p:tag name="KSO_WM_UNIT_PRESET_TEXT" val="单击此处添加标题"/>
</p:tagLst>
</file>

<file path=ppt/tags/tag40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ai_type&quot;:&quot;&quot;,&quot;id&quot;:&quot;&quot;}*_ai_*17592082094183f23757aa311-slide-0"/>
</p:tagLst>
</file>

<file path=ppt/tags/tag407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40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添加项标题"/>
</p:tagLst>
</file>

<file path=ppt/tags/tag40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4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10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41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添加项标题"/>
</p:tagLst>
</file>

<file path=ppt/tags/tag41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413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43686"/>
  <p:tag name="KSO_WM_TEMPLATE_SLIDE_ID" val="slide_200f6023f42ff4b4"/>
</p:tagLst>
</file>

<file path=ppt/tags/tag414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TEMPLATE_CATEGORY" val="custom"/>
  <p:tag name="KSO_WM_TEMPLATE_INDEX" val="40494644"/>
  <p:tag name="KSO_WM_UNIT_LAYERLEVEL" val="1"/>
  <p:tag name="KSO_WM_UNIT_ID" val="custom40494644_3*a*1"/>
  <p:tag name="KSO_WM_TAG_VERSION" val="3.0"/>
  <p:tag name="KSO_WM_UNIT_ISCONTENTSTITLE" val="0"/>
  <p:tag name="KSO_WM_UNIT_ISNUMDGMTITLE" val="0"/>
  <p:tag name="KSO_WM_UNIT_PRESET_TEXT" val="章节页的标题内容标题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</p:tagLst>
</file>

<file path=ppt/tags/tag415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  <p:tag name="KSO_WM_FIGMA_FLAG" val="#fgm#"/>
  <p:tag name="KSO_WM_TEMPLATE_CATEGORY" val="custom"/>
  <p:tag name="KSO_WM_TEMPLATE_INDEX" val="40494644"/>
  <p:tag name="KSO_WM_UNIT_LAYERLEVEL" val="1"/>
  <p:tag name="KSO_WM_UNIT_ID" val="custom40494644_3*e*1"/>
  <p:tag name="KSO_WM_TAG_VERSION" val="3.0"/>
  <p:tag name="KSO_WM_UNIT_NOCLEAR" val="0"/>
  <p:tag name="KSO_WM_UNIT_VALUE" val="1"/>
  <p:tag name="KSO_WM_UNIT_HIGHLIGHT" val="0"/>
  <p:tag name="KSO_WM_UNIT_COMPATIBLE" val="1"/>
  <p:tag name="KSO_WM_UNIT_DIAGRAM_ISNUMVISUAL" val="0"/>
  <p:tag name="KSO_WM_UNIT_DIAGRAM_ISREFERUNIT" val="0"/>
</p:tagLst>
</file>

<file path=ppt/tags/tag416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  <p:tag name="KSO_WM_TAG_VERSION" val="3.0"/>
  <p:tag name="KSO_WM_TEMPLATE_CATEGORY" val="custom"/>
  <p:tag name="KSO_WM_TEMPLATE_INDEX" val="40494644"/>
  <p:tag name="KSO_WM_SLIDE_ID" val="custom40494644_3"/>
  <p:tag name="KSO_WM_TEMPLATE_MASTER_TYPE" val="0"/>
  <p:tag name="KSO_WM_TEMPLATE_COLOR_TYPE" val="0"/>
  <p:tag name="KSO_WM_SLIDE_ITEM_CNT" val="0"/>
  <p:tag name="KSO_WM_SLIDE_INDEX" val="3"/>
  <p:tag name="KSO_WM_BEAUTIFY_FLAG" val="#wm#"/>
  <p:tag name="KSO_WM_SLIDE_LAYOUT" val="a_e"/>
  <p:tag name="KSO_WM_SLIDE_LAYOUT_CNT" val="1_1"/>
</p:tagLst>
</file>

<file path=ppt/tags/tag41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8b03e3430589b213b8e0607446c895c85b5fe43"/>
  <p:tag name="KSO_WM_NEWLAYOUT_GROUP_ID" val="layout_51"/>
  <p:tag name="KSO_WM_NEWLAYOUT_ID" val="slide_4679ddae3b11e1cc"/>
  <p:tag name="KSO_WM_UNIT_PRESET_TEXT" val="单击此处添加标题"/>
</p:tagLst>
</file>

<file path=ppt/tags/tag41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ai_type&quot;:&quot;&quot;,&quot;id&quot;:&quot;&quot;}*_ai_*1759208211514468a54154b03-slide-0"/>
</p:tagLst>
</file>

<file path=ppt/tags/tag419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42.xml><?xml version="1.0" encoding="utf-8"?>
<p:tagLst xmlns:p="http://schemas.openxmlformats.org/presentationml/2006/main">
  <p:tag name="KSO_WM_FIGMA_DECORATION_INDEX" val="18_pictureY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42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42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422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42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42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425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43686"/>
  <p:tag name="KSO_WM_TEMPLATE_SLIDE_ID" val="slide_4679ddae3b11e1cc"/>
</p:tagLst>
</file>

<file path=ppt/tags/tag42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744394f3490b1756ba558e4400487a22c23657b3"/>
  <p:tag name="KSO_WM_NEWLAYOUT_GROUP_ID" val="layout_60"/>
  <p:tag name="KSO_WM_NEWLAYOUT_ID" val="slide_56026a7b49f6f9ff"/>
  <p:tag name="KSO_WM_UNIT_PRESET_TEXT" val="单击此处添加标题"/>
</p:tagLst>
</file>

<file path=ppt/tags/tag42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ai_type&quot;:&quot;&quot;,&quot;id&quot;:&quot;&quot;}*_ai_*1759208209429b0c409105d4f-slide-0"/>
</p:tagLst>
</file>

<file path=ppt/tags/tag428.xml><?xml version="1.0" encoding="utf-8"?>
<p:tagLst xmlns:p="http://schemas.openxmlformats.org/presentationml/2006/main">
  <p:tag name="KSO_WM_FIGMA_DECORATION_INDEX" val="18_contentModel"/>
  <p:tag name="$PH_EXT" val="2"/>
  <p:tag name="KSO_WM_BEAUTIFY_FLAG" val="#fgm#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"/>
  <p:tag name="KSO_WM_UNIT_TYPE" val="l_i"/>
  <p:tag name="KSO_WM_UNIT_PRESET_TEXT" val=" "/>
</p:tagLst>
</file>

<file path=ppt/tags/tag42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2"/>
  <p:tag name="KSO_WM_UNIT_SUBTYPE" val="d"/>
  <p:tag name="KSO_WM_UNIT_TYPE" val="l_h_i"/>
  <p:tag name="KSO_WM_UNIT_PRESET_TEXT" val="01"/>
</p:tagLst>
</file>

<file path=ppt/tags/tag4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43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添加项标题"/>
</p:tagLst>
</file>

<file path=ppt/tags/tag43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43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2"/>
  <p:tag name="KSO_WM_UNIT_SUBTYPE" val="d"/>
  <p:tag name="KSO_WM_UNIT_TYPE" val="l_h_i"/>
  <p:tag name="KSO_WM_UNIT_PRESET_TEXT" val="02"/>
</p:tagLst>
</file>

<file path=ppt/tags/tag43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添加项标题"/>
</p:tagLst>
</file>

<file path=ppt/tags/tag43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435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43686"/>
  <p:tag name="KSO_WM_TEMPLATE_SLIDE_ID" val="slide_56026a7b49f6f9ff"/>
</p:tagLst>
</file>

<file path=ppt/tags/tag436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TEMPLATE_CATEGORY" val="custom"/>
  <p:tag name="KSO_WM_TEMPLATE_INDEX" val="40494644"/>
  <p:tag name="KSO_WM_UNIT_LAYERLEVEL" val="1"/>
  <p:tag name="KSO_WM_UNIT_ID" val="custom40494644_3*a*1"/>
  <p:tag name="KSO_WM_TAG_VERSION" val="3.0"/>
  <p:tag name="KSO_WM_UNIT_ISCONTENTSTITLE" val="0"/>
  <p:tag name="KSO_WM_UNIT_ISNUMDGMTITLE" val="0"/>
  <p:tag name="KSO_WM_UNIT_PRESET_TEXT" val="章节页的标题内容标题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</p:tagLst>
</file>

<file path=ppt/tags/tag437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  <p:tag name="KSO_WM_FIGMA_FLAG" val="#fgm#"/>
  <p:tag name="KSO_WM_TEMPLATE_CATEGORY" val="custom"/>
  <p:tag name="KSO_WM_TEMPLATE_INDEX" val="40494644"/>
  <p:tag name="KSO_WM_UNIT_LAYERLEVEL" val="1"/>
  <p:tag name="KSO_WM_UNIT_ID" val="custom40494644_3*e*1"/>
  <p:tag name="KSO_WM_TAG_VERSION" val="3.0"/>
  <p:tag name="KSO_WM_UNIT_NOCLEAR" val="0"/>
  <p:tag name="KSO_WM_UNIT_VALUE" val="1"/>
  <p:tag name="KSO_WM_UNIT_HIGHLIGHT" val="0"/>
  <p:tag name="KSO_WM_UNIT_COMPATIBLE" val="1"/>
  <p:tag name="KSO_WM_UNIT_DIAGRAM_ISNUMVISUAL" val="0"/>
  <p:tag name="KSO_WM_UNIT_DIAGRAM_ISREFERUNIT" val="0"/>
</p:tagLst>
</file>

<file path=ppt/tags/tag438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  <p:tag name="KSO_WM_TAG_VERSION" val="3.0"/>
  <p:tag name="KSO_WM_TEMPLATE_CATEGORY" val="custom"/>
  <p:tag name="KSO_WM_TEMPLATE_INDEX" val="40494644"/>
  <p:tag name="KSO_WM_SLIDE_ID" val="custom40494644_3"/>
  <p:tag name="KSO_WM_TEMPLATE_MASTER_TYPE" val="0"/>
  <p:tag name="KSO_WM_TEMPLATE_COLOR_TYPE" val="0"/>
  <p:tag name="KSO_WM_SLIDE_ITEM_CNT" val="0"/>
  <p:tag name="KSO_WM_SLIDE_INDEX" val="3"/>
  <p:tag name="KSO_WM_BEAUTIFY_FLAG" val="#wm#"/>
  <p:tag name="KSO_WM_SLIDE_LAYOUT" val="a_e"/>
  <p:tag name="KSO_WM_SLIDE_LAYOUT_CNT" val="1_1"/>
</p:tagLst>
</file>

<file path=ppt/tags/tag43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08c575cec17e234c6f86e4f6f382ef3f94a6001"/>
  <p:tag name="KSO_WM_NEWLAYOUT_GROUP_ID" val="layout_42"/>
  <p:tag name="KSO_WM_NEWLAYOUT_ID" val="slide_c88a85b3a72d5464"/>
  <p:tag name="KSO_WM_UNIT_PRESET_TEXT" val="单击此处添加标题"/>
</p:tagLst>
</file>

<file path=ppt/tags/tag4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4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ai_type&quot;:&quot;&quot;,&quot;id&quot;:&quot;&quot;}*_ai_*1759208211484e6ecd8c94b62-slide-0"/>
</p:tagLst>
</file>

<file path=ppt/tags/tag441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44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44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444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44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44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447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43686"/>
  <p:tag name="KSO_WM_TEMPLATE_SLIDE_ID" val="slide_c88a85b3a72d5464"/>
</p:tagLst>
</file>

<file path=ppt/tags/tag44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9fb8ffedad761425024de564709406babc7b9d94"/>
  <p:tag name="KSO_WM_NEWLAYOUT_GROUP_ID" val="layout_53"/>
  <p:tag name="KSO_WM_NEWLAYOUT_ID" val="slide_5243c459b85cdfba"/>
  <p:tag name="KSO_WM_UNIT_PRESET_TEXT" val="单击此处添加标题"/>
</p:tagLst>
</file>

<file path=ppt/tags/tag449.xml><?xml version="1.0" encoding="utf-8"?>
<p:tagLst xmlns:p="http://schemas.openxmlformats.org/presentationml/2006/main">
  <p:tag name="KSO_WM_FIGMA_DECORATION_INDEX" val="18_pictureY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  <p:tag name="KSO_WM_UNIT_PRESET_TEXT" val=" "/>
</p:tagLst>
</file>

<file path=ppt/tags/tag4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5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ai_type&quot;:&quot;&quot;,&quot;id&quot;:&quot;&quot;}*_ai_*1759208212196be68869f623f-slide-0"/>
</p:tagLst>
</file>

<file path=ppt/tags/tag45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45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453.xml><?xml version="1.0" encoding="utf-8"?>
<p:tagLst xmlns:p="http://schemas.openxmlformats.org/presentationml/2006/main">
  <p:tag name="KSO_WM_FIGMA_DECORATION_INDEX" val="18_pictureY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  <p:tag name="KSO_WM_UNIT_PRESET_TEXT" val=" "/>
</p:tagLst>
</file>

<file path=ppt/tags/tag45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ai_type&quot;:&quot;&quot;,&quot;id&quot;:&quot;&quot;}*_ai_*1759208212196be68869f623f-slide-0"/>
</p:tagLst>
</file>

<file path=ppt/tags/tag45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45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457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43686"/>
  <p:tag name="KSO_WM_TEMPLATE_SLIDE_ID" val="slide_5243c459b85cdfba"/>
</p:tagLst>
</file>

<file path=ppt/tags/tag458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TEMPLATE_CATEGORY" val="custom"/>
  <p:tag name="KSO_WM_TEMPLATE_INDEX" val="40494644"/>
  <p:tag name="KSO_WM_UNIT_LAYERLEVEL" val="1"/>
  <p:tag name="KSO_WM_UNIT_ID" val="custom40494644_3*a*1"/>
  <p:tag name="KSO_WM_TAG_VERSION" val="3.0"/>
  <p:tag name="KSO_WM_UNIT_ISCONTENTSTITLE" val="0"/>
  <p:tag name="KSO_WM_UNIT_ISNUMDGMTITLE" val="0"/>
  <p:tag name="KSO_WM_UNIT_PRESET_TEXT" val="章节页的标题内容标题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</p:tagLst>
</file>

<file path=ppt/tags/tag459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  <p:tag name="KSO_WM_FIGMA_FLAG" val="#fgm#"/>
  <p:tag name="KSO_WM_TEMPLATE_CATEGORY" val="custom"/>
  <p:tag name="KSO_WM_TEMPLATE_INDEX" val="40494644"/>
  <p:tag name="KSO_WM_UNIT_LAYERLEVEL" val="1"/>
  <p:tag name="KSO_WM_UNIT_ID" val="custom40494644_3*e*1"/>
  <p:tag name="KSO_WM_TAG_VERSION" val="3.0"/>
  <p:tag name="KSO_WM_UNIT_NOCLEAR" val="0"/>
  <p:tag name="KSO_WM_UNIT_VALUE" val="1"/>
  <p:tag name="KSO_WM_UNIT_HIGHLIGHT" val="0"/>
  <p:tag name="KSO_WM_UNIT_COMPATIBLE" val="1"/>
  <p:tag name="KSO_WM_UNIT_DIAGRAM_ISNUMVISUAL" val="0"/>
  <p:tag name="KSO_WM_UNIT_DIAGRAM_ISREFERUNIT" val="0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60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  <p:tag name="KSO_WM_TAG_VERSION" val="3.0"/>
  <p:tag name="KSO_WM_TEMPLATE_CATEGORY" val="custom"/>
  <p:tag name="KSO_WM_TEMPLATE_INDEX" val="40494644"/>
  <p:tag name="KSO_WM_SLIDE_ID" val="custom40494644_3"/>
  <p:tag name="KSO_WM_TEMPLATE_MASTER_TYPE" val="0"/>
  <p:tag name="KSO_WM_TEMPLATE_COLOR_TYPE" val="0"/>
  <p:tag name="KSO_WM_SLIDE_ITEM_CNT" val="0"/>
  <p:tag name="KSO_WM_SLIDE_INDEX" val="3"/>
  <p:tag name="KSO_WM_BEAUTIFY_FLAG" val="#wm#"/>
  <p:tag name="KSO_WM_SLIDE_LAYOUT" val="a_e"/>
  <p:tag name="KSO_WM_SLIDE_LAYOUT_CNT" val="1_1"/>
</p:tagLst>
</file>

<file path=ppt/tags/tag46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af8e2cefb374cf1ce07a049b601fa7d9c9effcf"/>
  <p:tag name="KSO_WM_NEWLAYOUT_GROUP_ID" val="layout_38"/>
  <p:tag name="KSO_WM_NEWLAYOUT_ID" val="slide_a698b4874781f8c2"/>
  <p:tag name="KSO_WM_UNIT_PRESET_TEXT" val="单击此处添加标题"/>
</p:tagLst>
</file>

<file path=ppt/tags/tag462.xml><?xml version="1.0" encoding="utf-8"?>
<p:tagLst xmlns:p="http://schemas.openxmlformats.org/presentationml/2006/main">
  <p:tag name="KSO_WM_FIGMA_DECORATION_INDEX" val="18_pictureY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  <p:tag name="KSO_WM_UNIT_PRESET_TEXT" val=" "/>
</p:tagLst>
</file>

<file path=ppt/tags/tag46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ai_type&quot;:&quot;&quot;,&quot;id&quot;:&quot;&quot;}*_ai_*175920821216623cb346bbc29-slide-0"/>
</p:tagLst>
</file>

<file path=ppt/tags/tag46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46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466.xml><?xml version="1.0" encoding="utf-8"?>
<p:tagLst xmlns:p="http://schemas.openxmlformats.org/presentationml/2006/main">
  <p:tag name="KSO_WM_FIGMA_DECORATION_INDEX" val="18_pictureY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  <p:tag name="KSO_WM_UNIT_PRESET_TEXT" val=" "/>
</p:tagLst>
</file>

<file path=ppt/tags/tag46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ai_type&quot;:&quot;&quot;,&quot;id&quot;:&quot;&quot;}*_ai_*175920821216623cb346bbc29-slide-0"/>
</p:tagLst>
</file>

<file path=ppt/tags/tag46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46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70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43686"/>
  <p:tag name="KSO_WM_TEMPLATE_SLIDE_ID" val="slide_a698b4874781f8c2"/>
</p:tagLst>
</file>

<file path=ppt/tags/tag47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a40cf039daeed2d0c52bf7440a004ba49b86c4a"/>
  <p:tag name="KSO_WM_NEWLAYOUT_GROUP_ID" val="layout_39"/>
  <p:tag name="KSO_WM_NEWLAYOUT_ID" val="slide_17aed52960b7305a"/>
  <p:tag name="KSO_WM_UNIT_PRESET_TEXT" val="单击此处添加标题"/>
</p:tagLst>
</file>

<file path=ppt/tags/tag472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  <p:tag name="KSO_WM_UNIT_PRESET_TEXT" val=" "/>
</p:tagLst>
</file>

<file path=ppt/tags/tag473.xml><?xml version="1.0" encoding="utf-8"?>
<p:tagLst xmlns:p="http://schemas.openxmlformats.org/presentationml/2006/main">
  <p:tag name="KSO_WM_FIGMA_DECORATION_INDEX" val="1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47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47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476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  <p:tag name="KSO_WM_UNIT_PRESET_TEXT" val=" "/>
</p:tagLst>
</file>

<file path=ppt/tags/tag477.xml><?xml version="1.0" encoding="utf-8"?>
<p:tagLst xmlns:p="http://schemas.openxmlformats.org/presentationml/2006/main">
  <p:tag name="KSO_WM_FIGMA_DECORATION_INDEX" val="2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47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47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80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43686"/>
  <p:tag name="KSO_WM_TEMPLATE_SLIDE_ID" val="slide_17aed52960b7305a"/>
</p:tagLst>
</file>

<file path=ppt/tags/tag481.xml><?xml version="1.0" encoding="utf-8"?>
<p:tagLst xmlns:p="http://schemas.openxmlformats.org/presentationml/2006/main">
  <p:tag name="KSO_WM_BEAUTIFY_FLAG" val="#wm#"/>
  <p:tag name="KSO_WM_UNIT_INDEX" val="1"/>
  <p:tag name="KSO_WM_UNIT_TYPE" val="b"/>
  <p:tag name="KSO_WM_FIGMA_FLAG" val="#fgm#"/>
  <p:tag name="KSO_WM_TEMPLATE_CATEGORY" val="custom"/>
  <p:tag name="KSO_WM_TEMPLATE_INDEX" val="40494644"/>
  <p:tag name="KSO_WM_UNIT_LAYERLEVEL" val="1"/>
  <p:tag name="KSO_WM_UNIT_ID" val="custom40494644_5*b*1"/>
  <p:tag name="KSO_WM_TAG_VERSION" val="3.0"/>
  <p:tag name="KSO_WM_UNIT_ISCONTENTSTITLE" val="0"/>
  <p:tag name="KSO_WM_UNIT_ISNUMDGMTITLE" val="0"/>
  <p:tag name="KSO_WM_UNIT_PRESET_TEXT" val="THE END"/>
  <p:tag name="KSO_WM_UNIT_NOCLEAR" val="0"/>
  <p:tag name="KSO_WM_UNIT_VALUE" val="21"/>
  <p:tag name="KSO_WM_UNIT_HIGHLIGHT" val="0"/>
  <p:tag name="KSO_WM_UNIT_COMPATIBLE" val="0"/>
  <p:tag name="KSO_WM_UNIT_DIAGRAM_ISNUMVISUAL" val="0"/>
  <p:tag name="KSO_WM_UNIT_DIAGRAM_ISREFERUNIT" val="0"/>
</p:tagLst>
</file>

<file path=ppt/tags/tag482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TEMPLATE_CATEGORY" val="custom"/>
  <p:tag name="KSO_WM_TEMPLATE_INDEX" val="40494644"/>
  <p:tag name="KSO_WM_UNIT_LAYERLEVEL" val="1"/>
  <p:tag name="KSO_WM_UNIT_ID" val="custom40494644_5*a*1"/>
  <p:tag name="KSO_WM_TAG_VERSION" val="3.0"/>
  <p:tag name="KSO_WM_UNIT_ISCONTENTSTITLE" val="0"/>
  <p:tag name="KSO_WM_UNIT_ISNUMDGMTITLE" val="0"/>
  <p:tag name="KSO_WM_UNIT_NOCLEAR" val="1"/>
  <p:tag name="KSO_WM_UNIT_HIGHLIGHT" val="0"/>
  <p:tag name="KSO_WM_UNIT_COMPATIBLE" val="0"/>
  <p:tag name="KSO_WM_UNIT_DIAGRAM_ISNUMVISUAL" val="0"/>
  <p:tag name="KSO_WM_UNIT_DIAGRAM_ISREFERUNIT" val="0"/>
  <p:tag name="KSO_WM_UNIT_PRESET_TEXT" val="谢谢观看"/>
</p:tagLst>
</file>

<file path=ppt/tags/tag483.xml><?xml version="1.0" encoding="utf-8"?>
<p:tagLst xmlns:p="http://schemas.openxmlformats.org/presentationml/2006/main">
  <p:tag name="KSO_WM_FIGMA_LIMIT" val=""/>
  <p:tag name="KSO_WM_FIGMA_SLIDE_GROUP" val="1"/>
  <p:tag name="KSO_WM_SLIDE_TYPE" val="endPage"/>
  <p:tag name="KSO_WM_TEMPLATE_SUBCATEGORY" val="29"/>
  <p:tag name="KSO_WM_TAG_VERSION" val="3.0"/>
  <p:tag name="KSO_WM_TEMPLATE_CATEGORY" val="custom"/>
  <p:tag name="KSO_WM_TEMPLATE_INDEX" val="40494644"/>
  <p:tag name="KSO_WM_SLIDE_ID" val="custom40494644_5"/>
  <p:tag name="KSO_WM_TEMPLATE_MASTER_TYPE" val="0"/>
  <p:tag name="KSO_WM_TEMPLATE_COLOR_TYPE" val="0"/>
  <p:tag name="KSO_WM_SLIDE_ITEM_CNT" val="0"/>
  <p:tag name="KSO_WM_SLIDE_INDEX" val="5"/>
  <p:tag name="KSO_WM_BEAUTIFY_FLAG" val="#wm#"/>
  <p:tag name="KSO_WM_SLIDE_LAYOUT" val="a_b"/>
  <p:tag name="KSO_WM_SLIDE_LAYOUT_CNT" val="1_1"/>
</p:tagLst>
</file>

<file path=ppt/tags/tag4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08c575cec17e234c6f86e4f6f382ef3f94a6001"/>
  <p:tag name="KSO_WM_NEWLAYOUT_GROUP_ID" val="layout_42"/>
  <p:tag name="KSO_WM_NEWLAYOUT_ID" val="slide_c88a85b3a72d5464"/>
</p:tagLst>
</file>

<file path=ppt/tags/tag5.xml><?xml version="1.0" encoding="utf-8"?>
<p:tagLst xmlns:p="http://schemas.openxmlformats.org/presentationml/2006/main">
  <p:tag name="KSO_WM_BEAUTIFY_FLAG" val="#wm#"/>
  <p:tag name="KSO_WM_UNIT_INDEX" val="2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3.0"/>
</p:tagLst>
</file>

<file path=ppt/tags/tag5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51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5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54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5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.xml><?xml version="1.0" encoding="utf-8"?>
<p:tagLst xmlns:p="http://schemas.openxmlformats.org/presentationml/2006/main">
  <p:tag name="KSO_WM_BEAUTIFY_FLAG" val="#wm#"/>
  <p:tag name="KSO_WM_UNIT_INDEX" val="3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3.0"/>
</p:tagLst>
</file>

<file path=ppt/tags/tag6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744394f3490b1756ba558e4400487a22c23657b3"/>
  <p:tag name="KSO_WM_NEWLAYOUT_GROUP_ID" val="layout_60"/>
  <p:tag name="KSO_WM_NEWLAYOUT_ID" val="slide_56026a7b49f6f9ff"/>
</p:tagLst>
</file>

<file path=ppt/tags/tag6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62.xml><?xml version="1.0" encoding="utf-8"?>
<p:tagLst xmlns:p="http://schemas.openxmlformats.org/presentationml/2006/main">
  <p:tag name="KSO_WM_FIGMA_DECORATION_INDEX" val="18_contentModel"/>
  <p:tag name="$PH_EXT" val="2"/>
  <p:tag name="KSO_WM_BEAUTIFY_FLAG" val="#fgm#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"/>
  <p:tag name="KSO_WM_UNIT_TYPE" val="l_i"/>
</p:tagLst>
</file>

<file path=ppt/tags/tag6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2"/>
  <p:tag name="KSO_WM_UNIT_SUBTYPE" val="d"/>
  <p:tag name="KSO_WM_UNIT_TYPE" val="l_h_i"/>
</p:tagLst>
</file>

<file path=ppt/tags/tag6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2"/>
  <p:tag name="KSO_WM_UNIT_SUBTYPE" val="d"/>
  <p:tag name="KSO_WM_UNIT_TYPE" val="l_h_i"/>
</p:tagLst>
</file>

<file path=ppt/tags/tag6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8b03e3430589b213b8e0607446c895c85b5fe43"/>
  <p:tag name="KSO_WM_NEWLAYOUT_GROUP_ID" val="layout_51"/>
  <p:tag name="KSO_WM_NEWLAYOUT_ID" val="slide_4679ddae3b11e1cc"/>
</p:tagLst>
</file>

<file path=ppt/tags/tag7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74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7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7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77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7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7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8.xml><?xml version="1.0" encoding="utf-8"?>
<p:tagLst xmlns:p="http://schemas.openxmlformats.org/presentationml/2006/main">
  <p:tag name="KSO_WM_BEAUTIFY_FLAG" val="#wm#"/>
  <p:tag name="KSO_WM_UNIT_INDEX" val="1"/>
  <p:tag name="KSO_WM_UNIT_TYPE" val="b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1*b*1"/>
  <p:tag name="KSO_WM_UNIT_LAYERLEVEL" val="1"/>
  <p:tag name="KSO_WM_TAG_VERSION" val="3.0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8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2eb658fda0fdc26f14c5260c7111084d73589da8"/>
  <p:tag name="KSO_WM_NEWLAYOUT_GROUP_ID" val="layout_62"/>
  <p:tag name="KSO_WM_NEWLAYOUT_ID" val="slide_200f6023f42ff4b4"/>
</p:tagLst>
</file>

<file path=ppt/tags/tag8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85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8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88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8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9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3.0"/>
</p:tagLst>
</file>

<file path=ppt/tags/tag9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9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fc2fc923ff14e95f601757486a05144d26d27563"/>
  <p:tag name="KSO_WM_NEWLAYOUT_GROUP_ID" val="layout_61"/>
  <p:tag name="KSO_WM_NEWLAYOUT_ID" val="slide_a545310637f23f8a"/>
</p:tagLst>
</file>

<file path=ppt/tags/tag9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96.xml><?xml version="1.0" encoding="utf-8"?>
<p:tagLst xmlns:p="http://schemas.openxmlformats.org/presentationml/2006/main">
  <p:tag name="KSO_WM_FIGMA_DECORATION_INDEX" val="17_contentModel"/>
  <p:tag name="$PH_EXT" val="2"/>
  <p:tag name="KSO_WM_BEAUTIFY_FLAG" val="#fgm#"/>
  <p:tag name="KSO_WM_FIGMA_FLAG" val="#fgm#"/>
  <p:tag name="KSO_WM_SYNC_SLIDE_TEXT" val="1"/>
  <p:tag name="KSO_WM_UNIT_INDEX" val="1_1"/>
  <p:tag name="KSO_WM_UNIT_TYPE" val="l_i"/>
</p:tagLst>
</file>

<file path=ppt/tags/tag9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9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9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spect">
      <a:majorFont>
        <a:latin typeface="微软雅黑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红色中国风汇报主题">
  <a:themeElements>
    <a:clrScheme name="自定义 95">
      <a:dk1>
        <a:srgbClr val="000000"/>
      </a:dk1>
      <a:lt1>
        <a:srgbClr val="FFFFFF"/>
      </a:lt1>
      <a:dk2>
        <a:srgbClr val="400101"/>
      </a:dk2>
      <a:lt2>
        <a:srgbClr val="F2F2F2"/>
      </a:lt2>
      <a:accent1>
        <a:srgbClr val="883633"/>
      </a:accent1>
      <a:accent2>
        <a:srgbClr val="B5423E"/>
      </a:accent2>
      <a:accent3>
        <a:srgbClr val="C25854"/>
      </a:accent3>
      <a:accent4>
        <a:srgbClr val="CF7672"/>
      </a:accent4>
      <a:accent5>
        <a:srgbClr val="E0A29F"/>
      </a:accent5>
      <a:accent6>
        <a:srgbClr val="EFCFCD"/>
      </a:accent6>
      <a:hlink>
        <a:srgbClr val="E28835"/>
      </a:hlink>
      <a:folHlink>
        <a:srgbClr val="9D8874"/>
      </a:folHlink>
    </a:clrScheme>
    <a:fontScheme name="自定义 30">
      <a:majorFont>
        <a:latin typeface="汉仪中宋简"/>
        <a:ea typeface="汉仪中宋简"/>
        <a:cs typeface=""/>
      </a:majorFont>
      <a:minorFont>
        <a:latin typeface="汉仪书宋二简"/>
        <a:ea typeface="汉仪书宋二简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2228</Words>
  <Application>WPS 演示</Application>
  <PresentationFormat>宽屏</PresentationFormat>
  <Paragraphs>274</Paragraphs>
  <Slides>25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25</vt:i4>
      </vt:variant>
    </vt:vector>
  </HeadingPairs>
  <TitlesOfParts>
    <vt:vector size="38" baseType="lpstr">
      <vt:lpstr>Arial</vt:lpstr>
      <vt:lpstr>宋体</vt:lpstr>
      <vt:lpstr>Wingdings</vt:lpstr>
      <vt:lpstr>微软雅黑</vt:lpstr>
      <vt:lpstr>汉仪中宋简</vt:lpstr>
      <vt:lpstr>汉仪书宋二简</vt:lpstr>
      <vt:lpstr>Wingdings</vt:lpstr>
      <vt:lpstr>Microsoft YaHei UI</vt:lpstr>
      <vt:lpstr>Arial Unicode MS</vt:lpstr>
      <vt:lpstr>Calibri</vt:lpstr>
      <vt:lpstr>汉仪书宋二简</vt:lpstr>
      <vt:lpstr>Office 主题</vt:lpstr>
      <vt:lpstr>红色中国风汇报主题</vt:lpstr>
      <vt:lpstr>玄武门之变与嫡长子继承制的历史透视</vt:lpstr>
      <vt:lpstr>目录</vt:lpstr>
      <vt:lpstr>目录</vt:lpstr>
      <vt:lpstr>事件背景与权力冲突</vt:lpstr>
      <vt:lpstr>玄武门之变的起因与矛盾焦点</vt:lpstr>
      <vt:lpstr>政变过程与权力更迭结果</vt:lpstr>
      <vt:lpstr>历史评价的多维视角</vt:lpstr>
      <vt:lpstr>传统史学的评价分歧</vt:lpstr>
      <vt:lpstr>现代史学的辩证分析</vt:lpstr>
      <vt:lpstr>嫡长子继承制的理论构建</vt:lpstr>
      <vt:lpstr>制度起源与核心原则</vt:lpstr>
      <vt:lpstr>历代制度的发展演变</vt:lpstr>
      <vt:lpstr>理论与实践的背离：继位数据透视</vt:lpstr>
      <vt:lpstr>嫡长子继位的实际比例</vt:lpstr>
      <vt:lpstr>非嫡长子继位的主要类型</vt:lpstr>
      <vt:lpstr>嫡长子继承制的内生缺陷</vt:lpstr>
      <vt:lpstr>制度设计的固有局限</vt:lpstr>
      <vt:lpstr>制度执行的外部挑战</vt:lpstr>
      <vt:lpstr>历史启示与制度创新</vt:lpstr>
      <vt:lpstr>合法性构建的实践路径</vt:lpstr>
      <vt:lpstr>权力传承的制度创新</vt:lpstr>
      <vt:lpstr>结论与反思</vt:lpstr>
      <vt:lpstr>核心结论总结</vt:lpstr>
      <vt:lpstr>对当代制度建设的思考</vt:lpstr>
      <vt:lpstr>谢谢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玄武门之变与嫡长子继承制</dc:title>
  <dc:creator/>
  <cp:lastModifiedBy>吕铁贞</cp:lastModifiedBy>
  <cp:revision>1</cp:revision>
  <dcterms:created xsi:type="dcterms:W3CDTF">2025-10-16T02:55:42Z</dcterms:created>
  <dcterms:modified xsi:type="dcterms:W3CDTF">2025-10-16T02:55:42Z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2052-12.1.0.19302</vt:lpwstr>
  </property>
  <property fmtid="{D5CDD505-2E9C-101B-9397-08002B2CF9AE}" pid="3" name="ICV">
    <vt:lpwstr>B75C98F4C40948689CB49D1002CA5FAC</vt:lpwstr>
  </property>
  <property fmtid="{D5CDD505-2E9C-101B-9397-08002B2CF9AE}" pid="4" name="KSOTemplateUUID">
    <vt:lpwstr>v1.0_ai_69796643686</vt:lpwstr>
  </property>
</Properties>
</file>