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6.svg" ContentType="image/svg+xml"/>
  <Override PartName="/ppt/media/image18.svg" ContentType="image/svg+xml"/>
  <Override PartName="/ppt/media/image20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sldIdLst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9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tags" Target="../tags/tag2.xml"/><Relationship Id="rId3" Type="http://schemas.openxmlformats.org/officeDocument/2006/relationships/image" Target="../media/image1.png"/><Relationship Id="rId2" Type="http://schemas.openxmlformats.org/officeDocument/2006/relationships/tags" Target="../tags/tag1.xml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17.xml"/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4" Type="http://schemas.openxmlformats.org/officeDocument/2006/relationships/tags" Target="../tags/tag22.xml"/><Relationship Id="rId13" Type="http://schemas.openxmlformats.org/officeDocument/2006/relationships/tags" Target="../tags/tag21.xml"/><Relationship Id="rId12" Type="http://schemas.openxmlformats.org/officeDocument/2006/relationships/tags" Target="../tags/tag20.xml"/><Relationship Id="rId11" Type="http://schemas.openxmlformats.org/officeDocument/2006/relationships/tags" Target="../tags/tag19.xml"/><Relationship Id="rId10" Type="http://schemas.openxmlformats.org/officeDocument/2006/relationships/tags" Target="../tags/tag18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7" Type="http://schemas.openxmlformats.org/officeDocument/2006/relationships/tags" Target="../tags/tag38.xml"/><Relationship Id="rId16" Type="http://schemas.openxmlformats.org/officeDocument/2006/relationships/tags" Target="../tags/tag37.xml"/><Relationship Id="rId15" Type="http://schemas.openxmlformats.org/officeDocument/2006/relationships/tags" Target="../tags/tag36.xml"/><Relationship Id="rId14" Type="http://schemas.openxmlformats.org/officeDocument/2006/relationships/tags" Target="../tags/tag35.xml"/><Relationship Id="rId13" Type="http://schemas.openxmlformats.org/officeDocument/2006/relationships/tags" Target="../tags/tag34.xml"/><Relationship Id="rId12" Type="http://schemas.openxmlformats.org/officeDocument/2006/relationships/tags" Target="../tags/tag33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7" Type="http://schemas.openxmlformats.org/officeDocument/2006/relationships/tags" Target="../tags/tag54.xml"/><Relationship Id="rId16" Type="http://schemas.openxmlformats.org/officeDocument/2006/relationships/tags" Target="../tags/tag53.xml"/><Relationship Id="rId15" Type="http://schemas.openxmlformats.org/officeDocument/2006/relationships/tags" Target="../tags/tag52.xml"/><Relationship Id="rId14" Type="http://schemas.openxmlformats.org/officeDocument/2006/relationships/tags" Target="../tags/tag51.xml"/><Relationship Id="rId13" Type="http://schemas.openxmlformats.org/officeDocument/2006/relationships/tags" Target="../tags/tag50.xml"/><Relationship Id="rId12" Type="http://schemas.openxmlformats.org/officeDocument/2006/relationships/tags" Target="../tags/tag49.xml"/><Relationship Id="rId11" Type="http://schemas.openxmlformats.org/officeDocument/2006/relationships/tags" Target="../tags/tag48.xml"/><Relationship Id="rId10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62.xml"/><Relationship Id="rId8" Type="http://schemas.openxmlformats.org/officeDocument/2006/relationships/tags" Target="../tags/tag61.xml"/><Relationship Id="rId7" Type="http://schemas.openxmlformats.org/officeDocument/2006/relationships/tags" Target="../tags/tag60.xml"/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7" Type="http://schemas.openxmlformats.org/officeDocument/2006/relationships/tags" Target="../tags/tag70.xml"/><Relationship Id="rId16" Type="http://schemas.openxmlformats.org/officeDocument/2006/relationships/tags" Target="../tags/tag69.xml"/><Relationship Id="rId15" Type="http://schemas.openxmlformats.org/officeDocument/2006/relationships/tags" Target="../tags/tag68.xml"/><Relationship Id="rId14" Type="http://schemas.openxmlformats.org/officeDocument/2006/relationships/tags" Target="../tags/tag67.xml"/><Relationship Id="rId13" Type="http://schemas.openxmlformats.org/officeDocument/2006/relationships/tags" Target="../tags/tag66.xml"/><Relationship Id="rId12" Type="http://schemas.openxmlformats.org/officeDocument/2006/relationships/tags" Target="../tags/tag65.xml"/><Relationship Id="rId11" Type="http://schemas.openxmlformats.org/officeDocument/2006/relationships/tags" Target="../tags/tag64.xml"/><Relationship Id="rId10" Type="http://schemas.openxmlformats.org/officeDocument/2006/relationships/tags" Target="../tags/tag6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78.xml"/><Relationship Id="rId8" Type="http://schemas.openxmlformats.org/officeDocument/2006/relationships/tags" Target="../tags/tag77.xml"/><Relationship Id="rId7" Type="http://schemas.openxmlformats.org/officeDocument/2006/relationships/tags" Target="../tags/tag76.xml"/><Relationship Id="rId6" Type="http://schemas.openxmlformats.org/officeDocument/2006/relationships/tags" Target="../tags/tag75.xml"/><Relationship Id="rId5" Type="http://schemas.openxmlformats.org/officeDocument/2006/relationships/tags" Target="../tags/tag74.xml"/><Relationship Id="rId4" Type="http://schemas.openxmlformats.org/officeDocument/2006/relationships/tags" Target="../tags/tag73.xml"/><Relationship Id="rId3" Type="http://schemas.openxmlformats.org/officeDocument/2006/relationships/tags" Target="../tags/tag72.xml"/><Relationship Id="rId2" Type="http://schemas.openxmlformats.org/officeDocument/2006/relationships/tags" Target="../tags/tag71.xml"/><Relationship Id="rId17" Type="http://schemas.openxmlformats.org/officeDocument/2006/relationships/tags" Target="../tags/tag86.xml"/><Relationship Id="rId16" Type="http://schemas.openxmlformats.org/officeDocument/2006/relationships/tags" Target="../tags/tag85.xml"/><Relationship Id="rId15" Type="http://schemas.openxmlformats.org/officeDocument/2006/relationships/tags" Target="../tags/tag84.xml"/><Relationship Id="rId14" Type="http://schemas.openxmlformats.org/officeDocument/2006/relationships/tags" Target="../tags/tag83.xml"/><Relationship Id="rId13" Type="http://schemas.openxmlformats.org/officeDocument/2006/relationships/tags" Target="../tags/tag82.xml"/><Relationship Id="rId12" Type="http://schemas.openxmlformats.org/officeDocument/2006/relationships/tags" Target="../tags/tag81.xml"/><Relationship Id="rId11" Type="http://schemas.openxmlformats.org/officeDocument/2006/relationships/tags" Target="../tags/tag80.xml"/><Relationship Id="rId10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94.xml"/><Relationship Id="rId8" Type="http://schemas.openxmlformats.org/officeDocument/2006/relationships/tags" Target="../tags/tag93.xml"/><Relationship Id="rId7" Type="http://schemas.openxmlformats.org/officeDocument/2006/relationships/tags" Target="../tags/tag92.xml"/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5" Type="http://schemas.openxmlformats.org/officeDocument/2006/relationships/tags" Target="../tags/tag100.xml"/><Relationship Id="rId14" Type="http://schemas.openxmlformats.org/officeDocument/2006/relationships/tags" Target="../tags/tag99.xml"/><Relationship Id="rId13" Type="http://schemas.openxmlformats.org/officeDocument/2006/relationships/tags" Target="../tags/tag98.xml"/><Relationship Id="rId12" Type="http://schemas.openxmlformats.org/officeDocument/2006/relationships/tags" Target="../tags/tag97.xml"/><Relationship Id="rId11" Type="http://schemas.openxmlformats.org/officeDocument/2006/relationships/tags" Target="../tags/tag96.xml"/><Relationship Id="rId10" Type="http://schemas.openxmlformats.org/officeDocument/2006/relationships/tags" Target="../tags/tag95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08.xml"/><Relationship Id="rId8" Type="http://schemas.openxmlformats.org/officeDocument/2006/relationships/tags" Target="../tags/tag107.xml"/><Relationship Id="rId7" Type="http://schemas.openxmlformats.org/officeDocument/2006/relationships/tags" Target="../tags/tag106.xml"/><Relationship Id="rId6" Type="http://schemas.openxmlformats.org/officeDocument/2006/relationships/tags" Target="../tags/tag105.xml"/><Relationship Id="rId5" Type="http://schemas.openxmlformats.org/officeDocument/2006/relationships/tags" Target="../tags/tag104.xml"/><Relationship Id="rId4" Type="http://schemas.openxmlformats.org/officeDocument/2006/relationships/tags" Target="../tags/tag103.xml"/><Relationship Id="rId3" Type="http://schemas.openxmlformats.org/officeDocument/2006/relationships/tags" Target="../tags/tag102.xml"/><Relationship Id="rId2" Type="http://schemas.openxmlformats.org/officeDocument/2006/relationships/tags" Target="../tags/tag101.xml"/><Relationship Id="rId15" Type="http://schemas.openxmlformats.org/officeDocument/2006/relationships/tags" Target="../tags/tag114.xml"/><Relationship Id="rId14" Type="http://schemas.openxmlformats.org/officeDocument/2006/relationships/tags" Target="../tags/tag113.xml"/><Relationship Id="rId13" Type="http://schemas.openxmlformats.org/officeDocument/2006/relationships/tags" Target="../tags/tag112.xml"/><Relationship Id="rId12" Type="http://schemas.openxmlformats.org/officeDocument/2006/relationships/tags" Target="../tags/tag111.xml"/><Relationship Id="rId11" Type="http://schemas.openxmlformats.org/officeDocument/2006/relationships/tags" Target="../tags/tag110.xml"/><Relationship Id="rId10" Type="http://schemas.openxmlformats.org/officeDocument/2006/relationships/tags" Target="../tags/tag109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122.xml"/><Relationship Id="rId8" Type="http://schemas.openxmlformats.org/officeDocument/2006/relationships/tags" Target="../tags/tag121.xml"/><Relationship Id="rId7" Type="http://schemas.openxmlformats.org/officeDocument/2006/relationships/tags" Target="../tags/tag120.xml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tags" Target="../tags/tag117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7" Type="http://schemas.openxmlformats.org/officeDocument/2006/relationships/tags" Target="../tags/tag130.xml"/><Relationship Id="rId16" Type="http://schemas.openxmlformats.org/officeDocument/2006/relationships/tags" Target="../tags/tag129.xml"/><Relationship Id="rId15" Type="http://schemas.openxmlformats.org/officeDocument/2006/relationships/tags" Target="../tags/tag128.xml"/><Relationship Id="rId14" Type="http://schemas.openxmlformats.org/officeDocument/2006/relationships/tags" Target="../tags/tag127.xml"/><Relationship Id="rId13" Type="http://schemas.openxmlformats.org/officeDocument/2006/relationships/tags" Target="../tags/tag126.xml"/><Relationship Id="rId12" Type="http://schemas.openxmlformats.org/officeDocument/2006/relationships/tags" Target="../tags/tag125.xml"/><Relationship Id="rId11" Type="http://schemas.openxmlformats.org/officeDocument/2006/relationships/tags" Target="../tags/tag124.xml"/><Relationship Id="rId10" Type="http://schemas.openxmlformats.org/officeDocument/2006/relationships/tags" Target="../tags/tag123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136.xml"/><Relationship Id="rId8" Type="http://schemas.openxmlformats.org/officeDocument/2006/relationships/tags" Target="../tags/tag135.xml"/><Relationship Id="rId7" Type="http://schemas.openxmlformats.org/officeDocument/2006/relationships/tags" Target="../tags/tag134.xml"/><Relationship Id="rId6" Type="http://schemas.openxmlformats.org/officeDocument/2006/relationships/tags" Target="../tags/tag133.xml"/><Relationship Id="rId5" Type="http://schemas.openxmlformats.org/officeDocument/2006/relationships/image" Target="../media/image3.png"/><Relationship Id="rId4" Type="http://schemas.openxmlformats.org/officeDocument/2006/relationships/tags" Target="../tags/tag132.xml"/><Relationship Id="rId3" Type="http://schemas.openxmlformats.org/officeDocument/2006/relationships/image" Target="../media/image1.png"/><Relationship Id="rId2" Type="http://schemas.openxmlformats.org/officeDocument/2006/relationships/tags" Target="../tags/tag131.xml"/><Relationship Id="rId10" Type="http://schemas.openxmlformats.org/officeDocument/2006/relationships/tags" Target="../tags/tag13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145.xml"/><Relationship Id="rId8" Type="http://schemas.openxmlformats.org/officeDocument/2006/relationships/tags" Target="../tags/tag144.xml"/><Relationship Id="rId7" Type="http://schemas.openxmlformats.org/officeDocument/2006/relationships/tags" Target="../tags/tag143.xml"/><Relationship Id="rId6" Type="http://schemas.openxmlformats.org/officeDocument/2006/relationships/tags" Target="../tags/tag142.xml"/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3" Type="http://schemas.openxmlformats.org/officeDocument/2006/relationships/tags" Target="../tags/tag139.xml"/><Relationship Id="rId21" Type="http://schemas.openxmlformats.org/officeDocument/2006/relationships/tags" Target="../tags/tag157.xml"/><Relationship Id="rId20" Type="http://schemas.openxmlformats.org/officeDocument/2006/relationships/tags" Target="../tags/tag156.xml"/><Relationship Id="rId2" Type="http://schemas.openxmlformats.org/officeDocument/2006/relationships/tags" Target="../tags/tag138.xml"/><Relationship Id="rId19" Type="http://schemas.openxmlformats.org/officeDocument/2006/relationships/tags" Target="../tags/tag155.xml"/><Relationship Id="rId18" Type="http://schemas.openxmlformats.org/officeDocument/2006/relationships/tags" Target="../tags/tag154.xml"/><Relationship Id="rId17" Type="http://schemas.openxmlformats.org/officeDocument/2006/relationships/tags" Target="../tags/tag153.xml"/><Relationship Id="rId16" Type="http://schemas.openxmlformats.org/officeDocument/2006/relationships/tags" Target="../tags/tag152.xml"/><Relationship Id="rId15" Type="http://schemas.openxmlformats.org/officeDocument/2006/relationships/tags" Target="../tags/tag151.xml"/><Relationship Id="rId14" Type="http://schemas.openxmlformats.org/officeDocument/2006/relationships/tags" Target="../tags/tag150.xml"/><Relationship Id="rId13" Type="http://schemas.openxmlformats.org/officeDocument/2006/relationships/tags" Target="../tags/tag149.xml"/><Relationship Id="rId12" Type="http://schemas.openxmlformats.org/officeDocument/2006/relationships/tags" Target="../tags/tag148.xml"/><Relationship Id="rId11" Type="http://schemas.openxmlformats.org/officeDocument/2006/relationships/tags" Target="../tags/tag147.xml"/><Relationship Id="rId10" Type="http://schemas.openxmlformats.org/officeDocument/2006/relationships/tags" Target="../tags/tag14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63.xml"/><Relationship Id="rId8" Type="http://schemas.openxmlformats.org/officeDocument/2006/relationships/tags" Target="../tags/tag162.xml"/><Relationship Id="rId7" Type="http://schemas.openxmlformats.org/officeDocument/2006/relationships/tags" Target="../tags/tag161.xml"/><Relationship Id="rId6" Type="http://schemas.openxmlformats.org/officeDocument/2006/relationships/tags" Target="../tags/tag160.xml"/><Relationship Id="rId5" Type="http://schemas.openxmlformats.org/officeDocument/2006/relationships/image" Target="../media/image2.png"/><Relationship Id="rId4" Type="http://schemas.openxmlformats.org/officeDocument/2006/relationships/tags" Target="../tags/tag159.xml"/><Relationship Id="rId3" Type="http://schemas.openxmlformats.org/officeDocument/2006/relationships/image" Target="../media/image1.png"/><Relationship Id="rId2" Type="http://schemas.openxmlformats.org/officeDocument/2006/relationships/tags" Target="../tags/tag158.xml"/><Relationship Id="rId13" Type="http://schemas.openxmlformats.org/officeDocument/2006/relationships/tags" Target="../tags/tag167.xml"/><Relationship Id="rId12" Type="http://schemas.openxmlformats.org/officeDocument/2006/relationships/tags" Target="../tags/tag166.xml"/><Relationship Id="rId11" Type="http://schemas.openxmlformats.org/officeDocument/2006/relationships/tags" Target="../tags/tag165.xml"/><Relationship Id="rId10" Type="http://schemas.openxmlformats.org/officeDocument/2006/relationships/tags" Target="../tags/tag16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72.xml"/><Relationship Id="rId5" Type="http://schemas.openxmlformats.org/officeDocument/2006/relationships/tags" Target="../tags/tag171.xml"/><Relationship Id="rId4" Type="http://schemas.openxmlformats.org/officeDocument/2006/relationships/tags" Target="../tags/tag170.xml"/><Relationship Id="rId3" Type="http://schemas.openxmlformats.org/officeDocument/2006/relationships/tags" Target="../tags/tag169.xml"/><Relationship Id="rId2" Type="http://schemas.openxmlformats.org/officeDocument/2006/relationships/tags" Target="../tags/tag168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178.xml"/><Relationship Id="rId8" Type="http://schemas.openxmlformats.org/officeDocument/2006/relationships/tags" Target="../tags/tag177.xml"/><Relationship Id="rId7" Type="http://schemas.openxmlformats.org/officeDocument/2006/relationships/tags" Target="../tags/tag176.xml"/><Relationship Id="rId6" Type="http://schemas.openxmlformats.org/officeDocument/2006/relationships/tags" Target="../tags/tag175.xml"/><Relationship Id="rId5" Type="http://schemas.openxmlformats.org/officeDocument/2006/relationships/image" Target="../media/image3.png"/><Relationship Id="rId4" Type="http://schemas.openxmlformats.org/officeDocument/2006/relationships/tags" Target="../tags/tag174.xml"/><Relationship Id="rId3" Type="http://schemas.openxmlformats.org/officeDocument/2006/relationships/image" Target="../media/image1.png"/><Relationship Id="rId2" Type="http://schemas.openxmlformats.org/officeDocument/2006/relationships/tags" Target="../tags/tag173.xml"/><Relationship Id="rId10" Type="http://schemas.openxmlformats.org/officeDocument/2006/relationships/tags" Target="../tags/tag1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7" Type="http://schemas.openxmlformats.org/officeDocument/2006/relationships/tags" Target="../tags/tag185.xml"/><Relationship Id="rId6" Type="http://schemas.openxmlformats.org/officeDocument/2006/relationships/tags" Target="../tags/tag184.xml"/><Relationship Id="rId5" Type="http://schemas.openxmlformats.org/officeDocument/2006/relationships/tags" Target="../tags/tag183.xml"/><Relationship Id="rId4" Type="http://schemas.openxmlformats.org/officeDocument/2006/relationships/tags" Target="../tags/tag182.xml"/><Relationship Id="rId3" Type="http://schemas.openxmlformats.org/officeDocument/2006/relationships/tags" Target="../tags/tag181.xml"/><Relationship Id="rId2" Type="http://schemas.openxmlformats.org/officeDocument/2006/relationships/tags" Target="../tags/tag180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193.xml"/><Relationship Id="rId8" Type="http://schemas.openxmlformats.org/officeDocument/2006/relationships/tags" Target="../tags/tag192.xml"/><Relationship Id="rId7" Type="http://schemas.openxmlformats.org/officeDocument/2006/relationships/tags" Target="../tags/tag191.xml"/><Relationship Id="rId6" Type="http://schemas.openxmlformats.org/officeDocument/2006/relationships/tags" Target="../tags/tag190.xml"/><Relationship Id="rId5" Type="http://schemas.openxmlformats.org/officeDocument/2006/relationships/tags" Target="../tags/tag189.xml"/><Relationship Id="rId4" Type="http://schemas.openxmlformats.org/officeDocument/2006/relationships/tags" Target="../tags/tag188.xml"/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5" Type="http://schemas.openxmlformats.org/officeDocument/2006/relationships/tags" Target="../tags/tag197.xml"/><Relationship Id="rId4" Type="http://schemas.openxmlformats.org/officeDocument/2006/relationships/tags" Target="../tags/tag196.xml"/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4" Type="http://schemas.openxmlformats.org/officeDocument/2006/relationships/tags" Target="../tags/tag200.xml"/><Relationship Id="rId3" Type="http://schemas.openxmlformats.org/officeDocument/2006/relationships/tags" Target="../tags/tag199.xml"/><Relationship Id="rId2" Type="http://schemas.openxmlformats.org/officeDocument/2006/relationships/tags" Target="../tags/tag198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7" Type="http://schemas.openxmlformats.org/officeDocument/2006/relationships/tags" Target="../tags/tag206.xml"/><Relationship Id="rId6" Type="http://schemas.openxmlformats.org/officeDocument/2006/relationships/tags" Target="../tags/tag205.xml"/><Relationship Id="rId5" Type="http://schemas.openxmlformats.org/officeDocument/2006/relationships/tags" Target="../tags/tag204.xml"/><Relationship Id="rId4" Type="http://schemas.openxmlformats.org/officeDocument/2006/relationships/tags" Target="../tags/tag203.xml"/><Relationship Id="rId3" Type="http://schemas.openxmlformats.org/officeDocument/2006/relationships/tags" Target="../tags/tag202.xml"/><Relationship Id="rId2" Type="http://schemas.openxmlformats.org/officeDocument/2006/relationships/tags" Target="../tags/tag201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6" Type="http://schemas.openxmlformats.org/officeDocument/2006/relationships/tags" Target="../tags/tag211.xml"/><Relationship Id="rId5" Type="http://schemas.openxmlformats.org/officeDocument/2006/relationships/tags" Target="../tags/tag210.xml"/><Relationship Id="rId4" Type="http://schemas.openxmlformats.org/officeDocument/2006/relationships/tags" Target="../tags/tag209.xml"/><Relationship Id="rId3" Type="http://schemas.openxmlformats.org/officeDocument/2006/relationships/tags" Target="../tags/tag208.xml"/><Relationship Id="rId2" Type="http://schemas.openxmlformats.org/officeDocument/2006/relationships/tags" Target="../tags/tag207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5" Type="http://schemas.openxmlformats.org/officeDocument/2006/relationships/tags" Target="../tags/tag215.xml"/><Relationship Id="rId4" Type="http://schemas.openxmlformats.org/officeDocument/2006/relationships/tags" Target="../tags/tag214.xml"/><Relationship Id="rId3" Type="http://schemas.openxmlformats.org/officeDocument/2006/relationships/tags" Target="../tags/tag213.xml"/><Relationship Id="rId2" Type="http://schemas.openxmlformats.org/officeDocument/2006/relationships/tags" Target="../tags/tag212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221.xml"/><Relationship Id="rId8" Type="http://schemas.openxmlformats.org/officeDocument/2006/relationships/tags" Target="../tags/tag220.xml"/><Relationship Id="rId7" Type="http://schemas.openxmlformats.org/officeDocument/2006/relationships/tags" Target="../tags/tag219.xml"/><Relationship Id="rId6" Type="http://schemas.openxmlformats.org/officeDocument/2006/relationships/tags" Target="../tags/tag218.xml"/><Relationship Id="rId5" Type="http://schemas.openxmlformats.org/officeDocument/2006/relationships/image" Target="../media/image2.png"/><Relationship Id="rId4" Type="http://schemas.openxmlformats.org/officeDocument/2006/relationships/tags" Target="../tags/tag217.xml"/><Relationship Id="rId3" Type="http://schemas.openxmlformats.org/officeDocument/2006/relationships/image" Target="../media/image1.png"/><Relationship Id="rId2" Type="http://schemas.openxmlformats.org/officeDocument/2006/relationships/tags" Target="../tags/tag216.xml"/><Relationship Id="rId12" Type="http://schemas.openxmlformats.org/officeDocument/2006/relationships/tags" Target="../tags/tag224.xml"/><Relationship Id="rId11" Type="http://schemas.openxmlformats.org/officeDocument/2006/relationships/tags" Target="../tags/tag223.xml"/><Relationship Id="rId10" Type="http://schemas.openxmlformats.org/officeDocument/2006/relationships/tags" Target="../tags/tag222.xml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228.xml"/><Relationship Id="rId8" Type="http://schemas.openxmlformats.org/officeDocument/2006/relationships/image" Target="../media/image6.png"/><Relationship Id="rId7" Type="http://schemas.openxmlformats.org/officeDocument/2006/relationships/tags" Target="../tags/tag227.xml"/><Relationship Id="rId6" Type="http://schemas.openxmlformats.org/officeDocument/2006/relationships/image" Target="../media/image5.png"/><Relationship Id="rId5" Type="http://schemas.openxmlformats.org/officeDocument/2006/relationships/tags" Target="../tags/tag226.xml"/><Relationship Id="rId4" Type="http://schemas.openxmlformats.org/officeDocument/2006/relationships/image" Target="NULL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225.xml"/><Relationship Id="rId13" Type="http://schemas.openxmlformats.org/officeDocument/2006/relationships/tags" Target="../tags/tag232.xml"/><Relationship Id="rId12" Type="http://schemas.openxmlformats.org/officeDocument/2006/relationships/tags" Target="../tags/tag231.xml"/><Relationship Id="rId11" Type="http://schemas.openxmlformats.org/officeDocument/2006/relationships/tags" Target="../tags/tag230.xml"/><Relationship Id="rId10" Type="http://schemas.openxmlformats.org/officeDocument/2006/relationships/tags" Target="../tags/tag229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240.xml"/><Relationship Id="rId8" Type="http://schemas.openxmlformats.org/officeDocument/2006/relationships/tags" Target="../tags/tag239.xml"/><Relationship Id="rId7" Type="http://schemas.openxmlformats.org/officeDocument/2006/relationships/tags" Target="../tags/tag238.xml"/><Relationship Id="rId6" Type="http://schemas.openxmlformats.org/officeDocument/2006/relationships/tags" Target="../tags/tag237.xml"/><Relationship Id="rId5" Type="http://schemas.openxmlformats.org/officeDocument/2006/relationships/tags" Target="../tags/tag236.xml"/><Relationship Id="rId4" Type="http://schemas.openxmlformats.org/officeDocument/2006/relationships/tags" Target="../tags/tag235.xml"/><Relationship Id="rId3" Type="http://schemas.openxmlformats.org/officeDocument/2006/relationships/tags" Target="../tags/tag234.xml"/><Relationship Id="rId2" Type="http://schemas.openxmlformats.org/officeDocument/2006/relationships/tags" Target="../tags/tag233.xml"/><Relationship Id="rId18" Type="http://schemas.openxmlformats.org/officeDocument/2006/relationships/tags" Target="../tags/tag249.xml"/><Relationship Id="rId17" Type="http://schemas.openxmlformats.org/officeDocument/2006/relationships/tags" Target="../tags/tag248.xml"/><Relationship Id="rId16" Type="http://schemas.openxmlformats.org/officeDocument/2006/relationships/tags" Target="../tags/tag247.xml"/><Relationship Id="rId15" Type="http://schemas.openxmlformats.org/officeDocument/2006/relationships/tags" Target="../tags/tag246.xml"/><Relationship Id="rId14" Type="http://schemas.openxmlformats.org/officeDocument/2006/relationships/tags" Target="../tags/tag245.xml"/><Relationship Id="rId13" Type="http://schemas.openxmlformats.org/officeDocument/2006/relationships/tags" Target="../tags/tag244.xml"/><Relationship Id="rId12" Type="http://schemas.openxmlformats.org/officeDocument/2006/relationships/tags" Target="../tags/tag243.xml"/><Relationship Id="rId11" Type="http://schemas.openxmlformats.org/officeDocument/2006/relationships/tags" Target="../tags/tag242.xml"/><Relationship Id="rId10" Type="http://schemas.openxmlformats.org/officeDocument/2006/relationships/tags" Target="../tags/tag241.xm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968" y="136131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968" y="384098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184" y="523097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@png2x_装饰"/>
          <p:cNvPicPr/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 flipH="1">
            <a:off x="0" y="0"/>
            <a:ext cx="10536513" cy="6858000"/>
          </a:xfrm>
          <a:prstGeom prst="rect">
            <a:avLst/>
          </a:prstGeom>
        </p:spPr>
      </p:pic>
      <p:pic>
        <p:nvPicPr>
          <p:cNvPr id="7" name="图片 6" descr="@png2x_装饰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178800" y="0"/>
            <a:ext cx="40132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矩形 9"/>
          <p:cNvSpPr/>
          <p:nvPr userDrawn="1">
            <p:custDataLst>
              <p:tags r:id="rId8"/>
            </p:custDataLst>
          </p:nvPr>
        </p:nvSpPr>
        <p:spPr>
          <a:xfrm>
            <a:off x="4121146" y="4340864"/>
            <a:ext cx="660400" cy="254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任意多边形 10"/>
          <p:cNvSpPr/>
          <p:nvPr userDrawn="1">
            <p:custDataLst>
              <p:tags r:id="rId9"/>
            </p:custDataLst>
          </p:nvPr>
        </p:nvSpPr>
        <p:spPr>
          <a:xfrm>
            <a:off x="4254450" y="4692646"/>
            <a:ext cx="419735" cy="342900"/>
          </a:xfrm>
          <a:custGeom>
            <a:avLst/>
            <a:gdLst>
              <a:gd name="connisteX0" fmla="*/ 113650 w 419151"/>
              <a:gd name="connsiteY0" fmla="*/ 0 h 342900"/>
              <a:gd name="connisteX1" fmla="*/ 305519 w 419151"/>
              <a:gd name="connsiteY1" fmla="*/ 0 h 342900"/>
              <a:gd name="connisteX2" fmla="*/ 315422 w 419151"/>
              <a:gd name="connsiteY2" fmla="*/ 26526 h 342900"/>
              <a:gd name="connisteX3" fmla="*/ 335429 w 419151"/>
              <a:gd name="connsiteY3" fmla="*/ 46552 h 342900"/>
              <a:gd name="connisteX4" fmla="*/ 361956 w 419151"/>
              <a:gd name="connsiteY4" fmla="*/ 56464 h 342900"/>
              <a:gd name="connisteX5" fmla="*/ 390192 w 419151"/>
              <a:gd name="connsiteY5" fmla="*/ 54479 h 342900"/>
              <a:gd name="connisteX6" fmla="*/ 368530 w 419151"/>
              <a:gd name="connsiteY6" fmla="*/ 97136 h 342900"/>
              <a:gd name="connisteX7" fmla="*/ 323880 w 419151"/>
              <a:gd name="connsiteY7" fmla="*/ 114300 h 342900"/>
              <a:gd name="connisteX8" fmla="*/ 95280 w 419151"/>
              <a:gd name="connsiteY8" fmla="*/ 114300 h 342900"/>
              <a:gd name="connisteX9" fmla="*/ 50630 w 419151"/>
              <a:gd name="connsiteY9" fmla="*/ 97136 h 342900"/>
              <a:gd name="connisteX10" fmla="*/ 28968 w 419151"/>
              <a:gd name="connsiteY10" fmla="*/ 54479 h 342900"/>
              <a:gd name="connisteX11" fmla="*/ 57214 w 419151"/>
              <a:gd name="connsiteY11" fmla="*/ 56464 h 342900"/>
              <a:gd name="connisteX12" fmla="*/ 83731 w 419151"/>
              <a:gd name="connsiteY12" fmla="*/ 46552 h 342900"/>
              <a:gd name="connisteX13" fmla="*/ 103747 w 419151"/>
              <a:gd name="connsiteY13" fmla="*/ 26526 h 342900"/>
              <a:gd name="connisteX14" fmla="*/ 113650 w 419151"/>
              <a:gd name="connsiteY14" fmla="*/ 0 h 342900"/>
              <a:gd name="connisteX15" fmla="*/ 418731 w 419151"/>
              <a:gd name="connsiteY15" fmla="*/ 154515 h 342900"/>
              <a:gd name="connisteX16" fmla="*/ 375544 w 419151"/>
              <a:gd name="connsiteY16" fmla="*/ 159946 h 342900"/>
              <a:gd name="connisteX17" fmla="*/ 341062 w 419151"/>
              <a:gd name="connsiteY17" fmla="*/ 133365 h 342900"/>
              <a:gd name="connisteX18" fmla="*/ 78098 w 419151"/>
              <a:gd name="connsiteY18" fmla="*/ 133365 h 342900"/>
              <a:gd name="connisteX19" fmla="*/ 43616 w 419151"/>
              <a:gd name="connsiteY19" fmla="*/ 159946 h 342900"/>
              <a:gd name="connisteX20" fmla="*/ 411 w 419151"/>
              <a:gd name="connsiteY20" fmla="*/ 154515 h 342900"/>
              <a:gd name="connisteX21" fmla="*/ 8439 w 419151"/>
              <a:gd name="connsiteY21" fmla="*/ 194383 h 342900"/>
              <a:gd name="connisteX22" fmla="*/ 38130 w 419151"/>
              <a:gd name="connsiteY22" fmla="*/ 222180 h 342900"/>
              <a:gd name="connisteX23" fmla="*/ 38130 w 419151"/>
              <a:gd name="connsiteY23" fmla="*/ 342900 h 342900"/>
              <a:gd name="connisteX24" fmla="*/ 152430 w 419151"/>
              <a:gd name="connsiteY24" fmla="*/ 342900 h 342900"/>
              <a:gd name="connisteX25" fmla="*/ 152430 w 419151"/>
              <a:gd name="connsiteY25" fmla="*/ 304796 h 342900"/>
              <a:gd name="connisteX26" fmla="*/ 169173 w 419151"/>
              <a:gd name="connsiteY26" fmla="*/ 264389 h 342900"/>
              <a:gd name="connisteX27" fmla="*/ 209580 w 419151"/>
              <a:gd name="connsiteY27" fmla="*/ 247646 h 342900"/>
              <a:gd name="connisteX28" fmla="*/ 249996 w 419151"/>
              <a:gd name="connsiteY28" fmla="*/ 264389 h 342900"/>
              <a:gd name="connisteX29" fmla="*/ 266730 w 419151"/>
              <a:gd name="connsiteY29" fmla="*/ 304796 h 342900"/>
              <a:gd name="connisteX30" fmla="*/ 266730 w 419151"/>
              <a:gd name="connsiteY30" fmla="*/ 342900 h 342900"/>
              <a:gd name="connisteX31" fmla="*/ 381030 w 419151"/>
              <a:gd name="connsiteY31" fmla="*/ 342900 h 342900"/>
              <a:gd name="connisteX32" fmla="*/ 381030 w 419151"/>
              <a:gd name="connsiteY32" fmla="*/ 222199 h 342900"/>
              <a:gd name="connisteX33" fmla="*/ 410721 w 419151"/>
              <a:gd name="connsiteY33" fmla="*/ 194392 h 342900"/>
              <a:gd name="connisteX34" fmla="*/ 418731 w 419151"/>
              <a:gd name="connsiteY34" fmla="*/ 154515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</a:cxnLst>
            <a:pathLst>
              <a:path w="419152" h="342900">
                <a:moveTo>
                  <a:pt x="113651" y="0"/>
                </a:moveTo>
                <a:lnTo>
                  <a:pt x="305519" y="0"/>
                </a:lnTo>
                <a:cubicBezTo>
                  <a:pt x="306882" y="9446"/>
                  <a:pt x="310256" y="18498"/>
                  <a:pt x="315422" y="26527"/>
                </a:cubicBezTo>
                <a:cubicBezTo>
                  <a:pt x="320579" y="34555"/>
                  <a:pt x="327401" y="41386"/>
                  <a:pt x="335429" y="46552"/>
                </a:cubicBezTo>
                <a:cubicBezTo>
                  <a:pt x="343458" y="51718"/>
                  <a:pt x="352501" y="55102"/>
                  <a:pt x="361956" y="56464"/>
                </a:cubicBezTo>
                <a:cubicBezTo>
                  <a:pt x="371402" y="57836"/>
                  <a:pt x="381030" y="57159"/>
                  <a:pt x="390193" y="54480"/>
                </a:cubicBezTo>
                <a:cubicBezTo>
                  <a:pt x="388501" y="70893"/>
                  <a:pt x="380784" y="86082"/>
                  <a:pt x="368531" y="97137"/>
                </a:cubicBezTo>
                <a:cubicBezTo>
                  <a:pt x="356287" y="108183"/>
                  <a:pt x="340376" y="114300"/>
                  <a:pt x="323880" y="114300"/>
                </a:cubicBezTo>
                <a:lnTo>
                  <a:pt x="95280" y="114300"/>
                </a:lnTo>
                <a:cubicBezTo>
                  <a:pt x="78785" y="114300"/>
                  <a:pt x="62883" y="108183"/>
                  <a:pt x="50630" y="97137"/>
                </a:cubicBezTo>
                <a:cubicBezTo>
                  <a:pt x="38387" y="86082"/>
                  <a:pt x="30669" y="70893"/>
                  <a:pt x="28968" y="54480"/>
                </a:cubicBezTo>
                <a:cubicBezTo>
                  <a:pt x="38130" y="57159"/>
                  <a:pt x="47768" y="57836"/>
                  <a:pt x="57214" y="56464"/>
                </a:cubicBezTo>
                <a:cubicBezTo>
                  <a:pt x="66660" y="55102"/>
                  <a:pt x="75703" y="51718"/>
                  <a:pt x="83732" y="46552"/>
                </a:cubicBezTo>
                <a:cubicBezTo>
                  <a:pt x="91760" y="41386"/>
                  <a:pt x="98581" y="34555"/>
                  <a:pt x="103748" y="26527"/>
                </a:cubicBezTo>
                <a:cubicBezTo>
                  <a:pt x="108905" y="18498"/>
                  <a:pt x="112279" y="9446"/>
                  <a:pt x="113651" y="0"/>
                </a:cubicBezTo>
                <a:moveTo>
                  <a:pt x="418731" y="154515"/>
                </a:moveTo>
                <a:cubicBezTo>
                  <a:pt x="405619" y="161949"/>
                  <a:pt x="390092" y="163906"/>
                  <a:pt x="375544" y="159947"/>
                </a:cubicBezTo>
                <a:cubicBezTo>
                  <a:pt x="360996" y="155978"/>
                  <a:pt x="348597" y="146432"/>
                  <a:pt x="341062" y="133365"/>
                </a:cubicBezTo>
                <a:lnTo>
                  <a:pt x="78099" y="133365"/>
                </a:lnTo>
                <a:cubicBezTo>
                  <a:pt x="70564" y="146432"/>
                  <a:pt x="58165" y="155987"/>
                  <a:pt x="43617" y="159947"/>
                </a:cubicBezTo>
                <a:cubicBezTo>
                  <a:pt x="29060" y="163915"/>
                  <a:pt x="13533" y="161959"/>
                  <a:pt x="411" y="154515"/>
                </a:cubicBezTo>
                <a:cubicBezTo>
                  <a:pt x="-1134" y="168314"/>
                  <a:pt x="1673" y="182258"/>
                  <a:pt x="8440" y="194383"/>
                </a:cubicBezTo>
                <a:cubicBezTo>
                  <a:pt x="15197" y="206517"/>
                  <a:pt x="25585" y="216237"/>
                  <a:pt x="38130" y="222181"/>
                </a:cubicBezTo>
                <a:lnTo>
                  <a:pt x="38130" y="342900"/>
                </a:lnTo>
                <a:lnTo>
                  <a:pt x="152430" y="342900"/>
                </a:lnTo>
                <a:lnTo>
                  <a:pt x="152430" y="304797"/>
                </a:lnTo>
                <a:cubicBezTo>
                  <a:pt x="152430" y="289645"/>
                  <a:pt x="158456" y="275106"/>
                  <a:pt x="169173" y="264390"/>
                </a:cubicBezTo>
                <a:cubicBezTo>
                  <a:pt x="179890" y="253673"/>
                  <a:pt x="194420" y="247647"/>
                  <a:pt x="209580" y="247647"/>
                </a:cubicBezTo>
                <a:cubicBezTo>
                  <a:pt x="224741" y="247647"/>
                  <a:pt x="239271" y="253673"/>
                  <a:pt x="249997" y="264390"/>
                </a:cubicBezTo>
                <a:cubicBezTo>
                  <a:pt x="260714" y="275106"/>
                  <a:pt x="266730" y="289645"/>
                  <a:pt x="266730" y="304797"/>
                </a:cubicBezTo>
                <a:lnTo>
                  <a:pt x="266730" y="342900"/>
                </a:lnTo>
                <a:lnTo>
                  <a:pt x="381030" y="342900"/>
                </a:lnTo>
                <a:lnTo>
                  <a:pt x="381030" y="222199"/>
                </a:lnTo>
                <a:cubicBezTo>
                  <a:pt x="393585" y="216246"/>
                  <a:pt x="403964" y="206526"/>
                  <a:pt x="410721" y="194392"/>
                </a:cubicBezTo>
                <a:cubicBezTo>
                  <a:pt x="417478" y="182258"/>
                  <a:pt x="420286" y="168314"/>
                  <a:pt x="418731" y="154515"/>
                </a:cubicBezTo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副标题 7"/>
          <p:cNvSpPr>
            <a:spLocks noGrp="1"/>
          </p:cNvSpPr>
          <p:nvPr>
            <p:ph type="subTitle" idx="13" hasCustomPrompt="1"/>
            <p:custDataLst>
              <p:tags r:id="rId11"/>
            </p:custDataLst>
          </p:nvPr>
        </p:nvSpPr>
        <p:spPr>
          <a:xfrm>
            <a:off x="1689098" y="2158999"/>
            <a:ext cx="5524503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THE END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标题 8"/>
          <p:cNvSpPr>
            <a:spLocks noGrp="1"/>
          </p:cNvSpPr>
          <p:nvPr>
            <p:ph type="ctrTitle" idx="14" hasCustomPrompt="1"/>
            <p:custDataLst>
              <p:tags r:id="rId12"/>
            </p:custDataLst>
          </p:nvPr>
        </p:nvSpPr>
        <p:spPr>
          <a:xfrm>
            <a:off x="1631948" y="2682874"/>
            <a:ext cx="5638803" cy="1015999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11000"/>
              </a:lnSpc>
              <a:buNone/>
              <a:defRPr sz="6000" b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mtClean="0">
                <a:latin typeface="汉仪中宋简" panose="02010600000101010101" charset="-122"/>
                <a:ea typeface="汉仪中宋简" panose="02010600000101010101" charset="-122"/>
              </a:rPr>
              <a:t>谢谢观看</a:t>
            </a:r>
            <a:endParaRPr lang="zh-CN" altLang="en-US" smtClean="0">
              <a:latin typeface="汉仪中宋简" panose="02010600000101010101" charset="-122"/>
              <a:ea typeface="汉仪中宋简" panose="02010600000101010101" charset="-122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4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图片占位符 11"/>
          <p:cNvSpPr>
            <a:spLocks noGrp="1"/>
          </p:cNvSpPr>
          <p:nvPr>
            <p:ph type="pic" idx="16392" hasCustomPrompt="1"/>
            <p:custDataLst>
              <p:tags r:id="rId6"/>
            </p:custDataLst>
          </p:nvPr>
        </p:nvSpPr>
        <p:spPr>
          <a:xfrm>
            <a:off x="1473200" y="1905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6" hasCustomPrompt="1"/>
            <p:custDataLst>
              <p:tags r:id="rId7"/>
            </p:custDataLst>
          </p:nvPr>
        </p:nvSpPr>
        <p:spPr>
          <a:xfrm>
            <a:off x="609600" y="3784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7" hasCustomPrompt="1"/>
            <p:custDataLst>
              <p:tags r:id="rId8"/>
            </p:custDataLst>
          </p:nvPr>
        </p:nvSpPr>
        <p:spPr>
          <a:xfrm>
            <a:off x="609600" y="43434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图片占位符 14"/>
          <p:cNvSpPr>
            <a:spLocks noGrp="1"/>
          </p:cNvSpPr>
          <p:nvPr>
            <p:ph type="pic" idx="16393" hasCustomPrompt="1"/>
            <p:custDataLst>
              <p:tags r:id="rId9"/>
            </p:custDataLst>
          </p:nvPr>
        </p:nvSpPr>
        <p:spPr>
          <a:xfrm>
            <a:off x="5334000" y="1905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88" hasCustomPrompt="1"/>
            <p:custDataLst>
              <p:tags r:id="rId10"/>
            </p:custDataLst>
          </p:nvPr>
        </p:nvSpPr>
        <p:spPr>
          <a:xfrm>
            <a:off x="4470400" y="3784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9" hasCustomPrompt="1"/>
            <p:custDataLst>
              <p:tags r:id="rId11"/>
            </p:custDataLst>
          </p:nvPr>
        </p:nvSpPr>
        <p:spPr>
          <a:xfrm>
            <a:off x="4470400" y="43434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图片占位符 17"/>
          <p:cNvSpPr>
            <a:spLocks noGrp="1"/>
          </p:cNvSpPr>
          <p:nvPr>
            <p:ph type="pic" idx="16394" hasCustomPrompt="1"/>
            <p:custDataLst>
              <p:tags r:id="rId12"/>
            </p:custDataLst>
          </p:nvPr>
        </p:nvSpPr>
        <p:spPr>
          <a:xfrm>
            <a:off x="9194800" y="1905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8331200" y="3784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0" name="文本占位符 19"/>
          <p:cNvSpPr>
            <a:spLocks noGrp="1"/>
          </p:cNvSpPr>
          <p:nvPr>
            <p:ph type="body" idx="16391" hasCustomPrompt="1"/>
            <p:custDataLst>
              <p:tags r:id="rId14"/>
            </p:custDataLst>
          </p:nvPr>
        </p:nvSpPr>
        <p:spPr>
          <a:xfrm>
            <a:off x="8331200" y="4343400"/>
            <a:ext cx="32512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49_1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5" hasCustomPrompt="1"/>
            <p:custDataLst>
              <p:tags r:id="rId6"/>
            </p:custDataLst>
          </p:nvPr>
        </p:nvSpPr>
        <p:spPr>
          <a:xfrm>
            <a:off x="1625600" y="2260600"/>
            <a:ext cx="1219200" cy="1219200"/>
          </a:xfrm>
          <a:custGeom>
            <a:avLst/>
            <a:gdLst>
              <a:gd name="sw" fmla="*/ 1 w 120"/>
              <a:gd name="sh" fmla="*/ 1 h 120"/>
              <a:gd name="mins" fmla="min sw sh"/>
              <a:gd name="dsw" fmla="+- 0 sw mins"/>
              <a:gd name="dsh" fmla="+- 0 sh mins"/>
              <a:gd name="p0x0" fmla="*/ 17 w 120"/>
              <a:gd name="p0y0" fmla="*/ 0 h 120"/>
              <a:gd name="p0x1" fmla="*/ 102 w 120"/>
              <a:gd name="p0y1" fmla="*/ 0 h 120"/>
              <a:gd name="p0x2" fmla="*/ 102 w 120"/>
              <a:gd name="p0y2" fmla="*/ 9 h 120"/>
              <a:gd name="p0x3" fmla="*/ 110 w 120"/>
              <a:gd name="p0y3" fmla="*/ 18 h 120"/>
              <a:gd name="p0x4" fmla="*/ 120 w 120"/>
              <a:gd name="p0y4" fmla="*/ 18 h 120"/>
              <a:gd name="p0x5" fmla="*/ 120 w 120"/>
              <a:gd name="p0y5" fmla="*/ 102 h 120"/>
              <a:gd name="p0x6" fmla="*/ 110 w 120"/>
              <a:gd name="p0y6" fmla="*/ 102 h 120"/>
              <a:gd name="p0x7" fmla="*/ 102 w 120"/>
              <a:gd name="p0y7" fmla="*/ 110 h 120"/>
              <a:gd name="p0x8" fmla="*/ 102 w 120"/>
              <a:gd name="p0y8" fmla="*/ 120 h 120"/>
              <a:gd name="p0x9" fmla="*/ 17 w 120"/>
              <a:gd name="p0y9" fmla="*/ 120 h 120"/>
              <a:gd name="p0x10" fmla="*/ 17 w 120"/>
              <a:gd name="p0y10" fmla="*/ 110 h 120"/>
              <a:gd name="p0x11" fmla="*/ 9 w 120"/>
              <a:gd name="p0y11" fmla="*/ 102 h 120"/>
              <a:gd name="p0x12" fmla="*/ 0 w 120"/>
              <a:gd name="p0y12" fmla="*/ 102 h 120"/>
              <a:gd name="p0x13" fmla="*/ 0 w 120"/>
              <a:gd name="p0y13" fmla="*/ 18 h 120"/>
              <a:gd name="p0x14" fmla="*/ 9 w 120"/>
              <a:gd name="p0y14" fmla="*/ 17 h 120"/>
              <a:gd name="p0x15" fmla="*/ 17 w 120"/>
              <a:gd name="p0y15" fmla="*/ 9 h 120"/>
              <a:gd name="p0x16" fmla="*/ 17 w 120"/>
              <a:gd name="p0y16" fmla="*/ 0 h 120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cubicBezTo>
                  <a:pt x="p0x2" y="p0y2"/>
                  <a:pt x="p0x3" y="p0y3"/>
                  <a:pt x="p0x4" y="p0y4"/>
                </a:cubicBezTo>
                <a:lnTo>
                  <a:pt x="p0x5" y="p0y5"/>
                </a:lnTo>
                <a:cubicBezTo>
                  <a:pt x="p0x6" y="p0y6"/>
                  <a:pt x="p0x7" y="p0y7"/>
                  <a:pt x="p0x8" y="p0y8"/>
                </a:cubicBezTo>
                <a:lnTo>
                  <a:pt x="p0x9" y="p0y9"/>
                </a:lnTo>
                <a:cubicBezTo>
                  <a:pt x="p0x10" y="p0y10"/>
                  <a:pt x="p0x11" y="p0y11"/>
                  <a:pt x="p0x12" y="p0y12"/>
                </a:cubicBezTo>
                <a:lnTo>
                  <a:pt x="p0x13" y="p0y13"/>
                </a:lnTo>
                <a:cubicBezTo>
                  <a:pt x="p0x14" y="p0y14"/>
                  <a:pt x="p0x15" y="p0y15"/>
                  <a:pt x="p0x16" y="p0y16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1873250" y="2565400"/>
            <a:ext cx="723900" cy="609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01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609600" y="3784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609600" y="4292600"/>
            <a:ext cx="3251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6" hasCustomPrompt="1"/>
            <p:custDataLst>
              <p:tags r:id="rId10"/>
            </p:custDataLst>
          </p:nvPr>
        </p:nvSpPr>
        <p:spPr>
          <a:xfrm>
            <a:off x="5486400" y="2260600"/>
            <a:ext cx="1219200" cy="1219200"/>
          </a:xfrm>
          <a:custGeom>
            <a:avLst/>
            <a:gdLst>
              <a:gd name="sw" fmla="*/ 1 w 120"/>
              <a:gd name="sh" fmla="*/ 1 h 120"/>
              <a:gd name="mins" fmla="min sw sh"/>
              <a:gd name="dsw" fmla="+- 0 sw mins"/>
              <a:gd name="dsh" fmla="+- 0 sh mins"/>
              <a:gd name="p0x0" fmla="*/ 17 w 120"/>
              <a:gd name="p0y0" fmla="*/ 0 h 120"/>
              <a:gd name="p0x1" fmla="*/ 102 w 120"/>
              <a:gd name="p0y1" fmla="*/ 0 h 120"/>
              <a:gd name="p0x2" fmla="*/ 102 w 120"/>
              <a:gd name="p0y2" fmla="*/ 9 h 120"/>
              <a:gd name="p0x3" fmla="*/ 110 w 120"/>
              <a:gd name="p0y3" fmla="*/ 18 h 120"/>
              <a:gd name="p0x4" fmla="*/ 120 w 120"/>
              <a:gd name="p0y4" fmla="*/ 18 h 120"/>
              <a:gd name="p0x5" fmla="*/ 120 w 120"/>
              <a:gd name="p0y5" fmla="*/ 102 h 120"/>
              <a:gd name="p0x6" fmla="*/ 110 w 120"/>
              <a:gd name="p0y6" fmla="*/ 102 h 120"/>
              <a:gd name="p0x7" fmla="*/ 102 w 120"/>
              <a:gd name="p0y7" fmla="*/ 110 h 120"/>
              <a:gd name="p0x8" fmla="*/ 102 w 120"/>
              <a:gd name="p0y8" fmla="*/ 120 h 120"/>
              <a:gd name="p0x9" fmla="*/ 17 w 120"/>
              <a:gd name="p0y9" fmla="*/ 120 h 120"/>
              <a:gd name="p0x10" fmla="*/ 17 w 120"/>
              <a:gd name="p0y10" fmla="*/ 110 h 120"/>
              <a:gd name="p0x11" fmla="*/ 9 w 120"/>
              <a:gd name="p0y11" fmla="*/ 102 h 120"/>
              <a:gd name="p0x12" fmla="*/ 0 w 120"/>
              <a:gd name="p0y12" fmla="*/ 102 h 120"/>
              <a:gd name="p0x13" fmla="*/ 0 w 120"/>
              <a:gd name="p0y13" fmla="*/ 18 h 120"/>
              <a:gd name="p0x14" fmla="*/ 9 w 120"/>
              <a:gd name="p0y14" fmla="*/ 17 h 120"/>
              <a:gd name="p0x15" fmla="*/ 17 w 120"/>
              <a:gd name="p0y15" fmla="*/ 9 h 120"/>
              <a:gd name="p0x16" fmla="*/ 17 w 120"/>
              <a:gd name="p0y16" fmla="*/ 0 h 120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cubicBezTo>
                  <a:pt x="p0x2" y="p0y2"/>
                  <a:pt x="p0x3" y="p0y3"/>
                  <a:pt x="p0x4" y="p0y4"/>
                </a:cubicBezTo>
                <a:lnTo>
                  <a:pt x="p0x5" y="p0y5"/>
                </a:lnTo>
                <a:cubicBezTo>
                  <a:pt x="p0x6" y="p0y6"/>
                  <a:pt x="p0x7" y="p0y7"/>
                  <a:pt x="p0x8" y="p0y8"/>
                </a:cubicBezTo>
                <a:lnTo>
                  <a:pt x="p0x9" y="p0y9"/>
                </a:lnTo>
                <a:cubicBezTo>
                  <a:pt x="p0x10" y="p0y10"/>
                  <a:pt x="p0x11" y="p0y11"/>
                  <a:pt x="p0x12" y="p0y12"/>
                </a:cubicBezTo>
                <a:lnTo>
                  <a:pt x="p0x13" y="p0y13"/>
                </a:lnTo>
                <a:cubicBezTo>
                  <a:pt x="p0x14" y="p0y14"/>
                  <a:pt x="p0x15" y="p0y15"/>
                  <a:pt x="p0x16" y="p0y16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91" hasCustomPrompt="1"/>
            <p:custDataLst>
              <p:tags r:id="rId11"/>
            </p:custDataLst>
          </p:nvPr>
        </p:nvSpPr>
        <p:spPr>
          <a:xfrm>
            <a:off x="5734050" y="2565400"/>
            <a:ext cx="723900" cy="609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02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4470400" y="3784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0" hasCustomPrompt="1"/>
            <p:custDataLst>
              <p:tags r:id="rId13"/>
            </p:custDataLst>
          </p:nvPr>
        </p:nvSpPr>
        <p:spPr>
          <a:xfrm>
            <a:off x="4470400" y="4292600"/>
            <a:ext cx="3251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9347200" y="2260600"/>
            <a:ext cx="1219200" cy="1219200"/>
          </a:xfrm>
          <a:custGeom>
            <a:avLst/>
            <a:gdLst>
              <a:gd name="sw" fmla="*/ 1 w 120"/>
              <a:gd name="sh" fmla="*/ 1 h 120"/>
              <a:gd name="mins" fmla="min sw sh"/>
              <a:gd name="dsw" fmla="+- 0 sw mins"/>
              <a:gd name="dsh" fmla="+- 0 sh mins"/>
              <a:gd name="p0x0" fmla="*/ 17 w 120"/>
              <a:gd name="p0y0" fmla="*/ 0 h 120"/>
              <a:gd name="p0x1" fmla="*/ 102 w 120"/>
              <a:gd name="p0y1" fmla="*/ 0 h 120"/>
              <a:gd name="p0x2" fmla="*/ 102 w 120"/>
              <a:gd name="p0y2" fmla="*/ 9 h 120"/>
              <a:gd name="p0x3" fmla="*/ 110 w 120"/>
              <a:gd name="p0y3" fmla="*/ 18 h 120"/>
              <a:gd name="p0x4" fmla="*/ 120 w 120"/>
              <a:gd name="p0y4" fmla="*/ 18 h 120"/>
              <a:gd name="p0x5" fmla="*/ 120 w 120"/>
              <a:gd name="p0y5" fmla="*/ 102 h 120"/>
              <a:gd name="p0x6" fmla="*/ 110 w 120"/>
              <a:gd name="p0y6" fmla="*/ 102 h 120"/>
              <a:gd name="p0x7" fmla="*/ 102 w 120"/>
              <a:gd name="p0y7" fmla="*/ 110 h 120"/>
              <a:gd name="p0x8" fmla="*/ 102 w 120"/>
              <a:gd name="p0y8" fmla="*/ 120 h 120"/>
              <a:gd name="p0x9" fmla="*/ 17 w 120"/>
              <a:gd name="p0y9" fmla="*/ 120 h 120"/>
              <a:gd name="p0x10" fmla="*/ 17 w 120"/>
              <a:gd name="p0y10" fmla="*/ 110 h 120"/>
              <a:gd name="p0x11" fmla="*/ 9 w 120"/>
              <a:gd name="p0y11" fmla="*/ 102 h 120"/>
              <a:gd name="p0x12" fmla="*/ 0 w 120"/>
              <a:gd name="p0y12" fmla="*/ 102 h 120"/>
              <a:gd name="p0x13" fmla="*/ 0 w 120"/>
              <a:gd name="p0y13" fmla="*/ 18 h 120"/>
              <a:gd name="p0x14" fmla="*/ 9 w 120"/>
              <a:gd name="p0y14" fmla="*/ 17 h 120"/>
              <a:gd name="p0x15" fmla="*/ 17 w 120"/>
              <a:gd name="p0y15" fmla="*/ 9 h 120"/>
              <a:gd name="p0x16" fmla="*/ 17 w 120"/>
              <a:gd name="p0y16" fmla="*/ 0 h 120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cubicBezTo>
                  <a:pt x="p0x2" y="p0y2"/>
                  <a:pt x="p0x3" y="p0y3"/>
                  <a:pt x="p0x4" y="p0y4"/>
                </a:cubicBezTo>
                <a:lnTo>
                  <a:pt x="p0x5" y="p0y5"/>
                </a:lnTo>
                <a:cubicBezTo>
                  <a:pt x="p0x6" y="p0y6"/>
                  <a:pt x="p0x7" y="p0y7"/>
                  <a:pt x="p0x8" y="p0y8"/>
                </a:cubicBezTo>
                <a:lnTo>
                  <a:pt x="p0x9" y="p0y9"/>
                </a:lnTo>
                <a:cubicBezTo>
                  <a:pt x="p0x10" y="p0y10"/>
                  <a:pt x="p0x11" y="p0y11"/>
                  <a:pt x="p0x12" y="p0y12"/>
                </a:cubicBezTo>
                <a:lnTo>
                  <a:pt x="p0x13" y="p0y13"/>
                </a:lnTo>
                <a:cubicBezTo>
                  <a:pt x="p0x14" y="p0y14"/>
                  <a:pt x="p0x15" y="p0y15"/>
                  <a:pt x="p0x16" y="p0y16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4" hasCustomPrompt="1"/>
            <p:custDataLst>
              <p:tags r:id="rId15"/>
            </p:custDataLst>
          </p:nvPr>
        </p:nvSpPr>
        <p:spPr>
          <a:xfrm>
            <a:off x="9594850" y="2565400"/>
            <a:ext cx="723900" cy="609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03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2" hasCustomPrompt="1"/>
            <p:custDataLst>
              <p:tags r:id="rId16"/>
            </p:custDataLst>
          </p:nvPr>
        </p:nvSpPr>
        <p:spPr>
          <a:xfrm>
            <a:off x="8331200" y="3784600"/>
            <a:ext cx="3251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3" hasCustomPrompt="1"/>
            <p:custDataLst>
              <p:tags r:id="rId17"/>
            </p:custDataLst>
          </p:nvPr>
        </p:nvSpPr>
        <p:spPr>
          <a:xfrm>
            <a:off x="8331200" y="4292600"/>
            <a:ext cx="32512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_1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6"/>
            </p:custDataLst>
          </p:nvPr>
        </p:nvSpPr>
        <p:spPr>
          <a:xfrm>
            <a:off x="609600" y="3860800"/>
            <a:ext cx="3454400" cy="23876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3" hasCustomPrompt="1"/>
            <p:custDataLst>
              <p:tags r:id="rId7"/>
            </p:custDataLst>
          </p:nvPr>
        </p:nvSpPr>
        <p:spPr>
          <a:xfrm>
            <a:off x="609600" y="1524000"/>
            <a:ext cx="3454400" cy="23368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1656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724400"/>
            <a:ext cx="2844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4368800" y="3860800"/>
            <a:ext cx="3454400" cy="23876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5" hasCustomPrompt="1"/>
            <p:custDataLst>
              <p:tags r:id="rId11"/>
            </p:custDataLst>
          </p:nvPr>
        </p:nvSpPr>
        <p:spPr>
          <a:xfrm>
            <a:off x="4368800" y="1524000"/>
            <a:ext cx="3454400" cy="23368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673600" y="41656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673600" y="4724400"/>
            <a:ext cx="2844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rgbClr val="FFFFFF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6" hasCustomPrompt="1"/>
            <p:custDataLst>
              <p:tags r:id="rId14"/>
            </p:custDataLst>
          </p:nvPr>
        </p:nvSpPr>
        <p:spPr>
          <a:xfrm>
            <a:off x="8128000" y="3860800"/>
            <a:ext cx="3454400" cy="23876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7" hasCustomPrompt="1"/>
            <p:custDataLst>
              <p:tags r:id="rId15"/>
            </p:custDataLst>
          </p:nvPr>
        </p:nvSpPr>
        <p:spPr>
          <a:xfrm>
            <a:off x="8128000" y="1524000"/>
            <a:ext cx="3454400" cy="23368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432800" y="41656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432800" y="4724400"/>
            <a:ext cx="2844800" cy="12192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9_1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3" hasCustomPrompt="1"/>
            <p:custDataLst>
              <p:tags r:id="rId6"/>
            </p:custDataLst>
          </p:nvPr>
        </p:nvSpPr>
        <p:spPr>
          <a:xfrm>
            <a:off x="609600" y="1524000"/>
            <a:ext cx="3454400" cy="47244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a7dx" fmla="*/ dsw 0 1"/>
              <a:gd name="p0a7dy" fmla="*/ dsh 304 1"/>
              <a:gd name="p0a8dx" fmla="*/ dsw 360 1"/>
              <a:gd name="p0a8dy" fmla="*/ dsh 304 1"/>
              <a:gd name="p0a5dx" fmla="*/ dsw 0 1"/>
              <a:gd name="p0a5dy" fmla="*/ dsh 0 1"/>
              <a:gd name="p0a6dx" fmla="*/ dsw 360 1"/>
              <a:gd name="p0a6dy" fmla="*/ dsh 0 1"/>
              <a:gd name="p0x0s" fmla="*/ 336 mins 1"/>
              <a:gd name="p0x0" fmla="+- p0x0s p0a6dx 0"/>
              <a:gd name="p0y0s" fmla="*/ 0 mins 1"/>
              <a:gd name="p0y0" fmla="+- p0y0s p0a6dy 0"/>
              <a:gd name="p0x1s" fmla="*/ 336 mins 1"/>
              <a:gd name="p0x1" fmla="+- p0x1s p0a6dx 0"/>
              <a:gd name="p0y1s" fmla="*/ 13 mins 1"/>
              <a:gd name="p0y1" fmla="+- p0y1s p0a6dy 0"/>
              <a:gd name="p0x2s" fmla="*/ 346 mins 1"/>
              <a:gd name="p0x2" fmla="+- p0x2s p0a6dx 0"/>
              <a:gd name="p0y2s" fmla="*/ 24 mins 1"/>
              <a:gd name="p0y2" fmla="+- p0y2s p0a6dy 0"/>
              <a:gd name="p0x3s" fmla="*/ 360 mins 1"/>
              <a:gd name="p0x3" fmla="+- p0x3s p0a6dx 0"/>
              <a:gd name="p0y3s" fmla="*/ 24 mins 1"/>
              <a:gd name="p0y3" fmla="+- p0y3s p0a6dy 0"/>
              <a:gd name="p0x4s" fmla="*/ 360 mins 1"/>
              <a:gd name="p0x4" fmla="+- p0x4s p0a8dx 0"/>
              <a:gd name="p0y4s" fmla="*/ 304 mins 1"/>
              <a:gd name="p0y4" fmla="+- p0y4s p0a8dy 0"/>
              <a:gd name="p0x5s" fmla="*/ 0 mins 1"/>
              <a:gd name="p0x5" fmla="+- p0x5s p0a7dx 0"/>
              <a:gd name="p0y5s" fmla="*/ 304 mins 1"/>
              <a:gd name="p0y5" fmla="+- p0y5s p0a7dy 0"/>
              <a:gd name="p0x6s" fmla="*/ 0 mins 1"/>
              <a:gd name="p0x6" fmla="+- p0x6s p0a5dx 0"/>
              <a:gd name="p0y6s" fmla="*/ 0 mins 1"/>
              <a:gd name="p0y6" fmla="+- p0y6s p0a5dy 0"/>
              <a:gd name="p0x7s" fmla="*/ 336 mins 1"/>
              <a:gd name="p0x7" fmla="+- p0x7s p0a6dx 0"/>
              <a:gd name="p0y7s" fmla="*/ 0 mins 1"/>
              <a:gd name="p0y7" fmla="+- p0y7s p0a6dy 0"/>
            </a:gdLst>
            <a:ahLst/>
            <a:cxnLst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lnTo>
                  <a:pt x="p0x4" y="p0y4"/>
                </a:lnTo>
                <a:lnTo>
                  <a:pt x="p0x5" y="p0y5"/>
                </a:lnTo>
                <a:lnTo>
                  <a:pt x="p0x6" y="p0y6"/>
                </a:lnTo>
                <a:lnTo>
                  <a:pt x="p0x7" y="p0y7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2" hasCustomPrompt="1"/>
            <p:custDataLst>
              <p:tags r:id="rId7"/>
            </p:custDataLst>
          </p:nvPr>
        </p:nvSpPr>
        <p:spPr>
          <a:xfrm>
            <a:off x="1727200" y="2082800"/>
            <a:ext cx="1219200" cy="12192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1016000" y="36068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1016000" y="4165600"/>
            <a:ext cx="26416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5" hasCustomPrompt="1"/>
            <p:custDataLst>
              <p:tags r:id="rId10"/>
            </p:custDataLst>
          </p:nvPr>
        </p:nvSpPr>
        <p:spPr>
          <a:xfrm>
            <a:off x="4368800" y="1524000"/>
            <a:ext cx="3454400" cy="47244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a7dx" fmla="*/ dsw 0 1"/>
              <a:gd name="p0a7dy" fmla="*/ dsh 304 1"/>
              <a:gd name="p0a8dx" fmla="*/ dsw 360 1"/>
              <a:gd name="p0a8dy" fmla="*/ dsh 304 1"/>
              <a:gd name="p0a5dx" fmla="*/ dsw 0 1"/>
              <a:gd name="p0a5dy" fmla="*/ dsh 0 1"/>
              <a:gd name="p0a6dx" fmla="*/ dsw 360 1"/>
              <a:gd name="p0a6dy" fmla="*/ dsh 0 1"/>
              <a:gd name="p0x0s" fmla="*/ 336 mins 1"/>
              <a:gd name="p0x0" fmla="+- p0x0s p0a6dx 0"/>
              <a:gd name="p0y0s" fmla="*/ 0 mins 1"/>
              <a:gd name="p0y0" fmla="+- p0y0s p0a6dy 0"/>
              <a:gd name="p0x1s" fmla="*/ 336 mins 1"/>
              <a:gd name="p0x1" fmla="+- p0x1s p0a6dx 0"/>
              <a:gd name="p0y1s" fmla="*/ 13 mins 1"/>
              <a:gd name="p0y1" fmla="+- p0y1s p0a6dy 0"/>
              <a:gd name="p0x2s" fmla="*/ 346 mins 1"/>
              <a:gd name="p0x2" fmla="+- p0x2s p0a6dx 0"/>
              <a:gd name="p0y2s" fmla="*/ 24 mins 1"/>
              <a:gd name="p0y2" fmla="+- p0y2s p0a6dy 0"/>
              <a:gd name="p0x3s" fmla="*/ 360 mins 1"/>
              <a:gd name="p0x3" fmla="+- p0x3s p0a6dx 0"/>
              <a:gd name="p0y3s" fmla="*/ 24 mins 1"/>
              <a:gd name="p0y3" fmla="+- p0y3s p0a6dy 0"/>
              <a:gd name="p0x4s" fmla="*/ 360 mins 1"/>
              <a:gd name="p0x4" fmla="+- p0x4s p0a8dx 0"/>
              <a:gd name="p0y4s" fmla="*/ 304 mins 1"/>
              <a:gd name="p0y4" fmla="+- p0y4s p0a8dy 0"/>
              <a:gd name="p0x5s" fmla="*/ 0 mins 1"/>
              <a:gd name="p0x5" fmla="+- p0x5s p0a7dx 0"/>
              <a:gd name="p0y5s" fmla="*/ 304 mins 1"/>
              <a:gd name="p0y5" fmla="+- p0y5s p0a7dy 0"/>
              <a:gd name="p0x6s" fmla="*/ 0 mins 1"/>
              <a:gd name="p0x6" fmla="+- p0x6s p0a5dx 0"/>
              <a:gd name="p0y6s" fmla="*/ 0 mins 1"/>
              <a:gd name="p0y6" fmla="+- p0y6s p0a5dy 0"/>
              <a:gd name="p0x7s" fmla="*/ 336 mins 1"/>
              <a:gd name="p0x7" fmla="+- p0x7s p0a6dx 0"/>
              <a:gd name="p0y7s" fmla="*/ 0 mins 1"/>
              <a:gd name="p0y7" fmla="+- p0y7s p0a6dy 0"/>
            </a:gdLst>
            <a:ahLst/>
            <a:cxnLst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lnTo>
                  <a:pt x="p0x4" y="p0y4"/>
                </a:lnTo>
                <a:lnTo>
                  <a:pt x="p0x5" y="p0y5"/>
                </a:lnTo>
                <a:lnTo>
                  <a:pt x="p0x6" y="p0y6"/>
                </a:lnTo>
                <a:lnTo>
                  <a:pt x="p0x7" y="p0y7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4" hasCustomPrompt="1"/>
            <p:custDataLst>
              <p:tags r:id="rId11"/>
            </p:custDataLst>
          </p:nvPr>
        </p:nvSpPr>
        <p:spPr>
          <a:xfrm>
            <a:off x="5486400" y="2082800"/>
            <a:ext cx="1219200" cy="12192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775200" y="36068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775200" y="4165600"/>
            <a:ext cx="26416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7" hasCustomPrompt="1"/>
            <p:custDataLst>
              <p:tags r:id="rId14"/>
            </p:custDataLst>
          </p:nvPr>
        </p:nvSpPr>
        <p:spPr>
          <a:xfrm>
            <a:off x="8128000" y="1524000"/>
            <a:ext cx="3454400" cy="47244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a7dx" fmla="*/ dsw 0 1"/>
              <a:gd name="p0a7dy" fmla="*/ dsh 304 1"/>
              <a:gd name="p0a8dx" fmla="*/ dsw 360 1"/>
              <a:gd name="p0a8dy" fmla="*/ dsh 304 1"/>
              <a:gd name="p0a5dx" fmla="*/ dsw 0 1"/>
              <a:gd name="p0a5dy" fmla="*/ dsh 0 1"/>
              <a:gd name="p0a6dx" fmla="*/ dsw 360 1"/>
              <a:gd name="p0a6dy" fmla="*/ dsh 0 1"/>
              <a:gd name="p0x0s" fmla="*/ 336 mins 1"/>
              <a:gd name="p0x0" fmla="+- p0x0s p0a6dx 0"/>
              <a:gd name="p0y0s" fmla="*/ 0 mins 1"/>
              <a:gd name="p0y0" fmla="+- p0y0s p0a6dy 0"/>
              <a:gd name="p0x1s" fmla="*/ 336 mins 1"/>
              <a:gd name="p0x1" fmla="+- p0x1s p0a6dx 0"/>
              <a:gd name="p0y1s" fmla="*/ 13 mins 1"/>
              <a:gd name="p0y1" fmla="+- p0y1s p0a6dy 0"/>
              <a:gd name="p0x2s" fmla="*/ 346 mins 1"/>
              <a:gd name="p0x2" fmla="+- p0x2s p0a6dx 0"/>
              <a:gd name="p0y2s" fmla="*/ 24 mins 1"/>
              <a:gd name="p0y2" fmla="+- p0y2s p0a6dy 0"/>
              <a:gd name="p0x3s" fmla="*/ 360 mins 1"/>
              <a:gd name="p0x3" fmla="+- p0x3s p0a6dx 0"/>
              <a:gd name="p0y3s" fmla="*/ 24 mins 1"/>
              <a:gd name="p0y3" fmla="+- p0y3s p0a6dy 0"/>
              <a:gd name="p0x4s" fmla="*/ 360 mins 1"/>
              <a:gd name="p0x4" fmla="+- p0x4s p0a8dx 0"/>
              <a:gd name="p0y4s" fmla="*/ 304 mins 1"/>
              <a:gd name="p0y4" fmla="+- p0y4s p0a8dy 0"/>
              <a:gd name="p0x5s" fmla="*/ 0 mins 1"/>
              <a:gd name="p0x5" fmla="+- p0x5s p0a7dx 0"/>
              <a:gd name="p0y5s" fmla="*/ 304 mins 1"/>
              <a:gd name="p0y5" fmla="+- p0y5s p0a7dy 0"/>
              <a:gd name="p0x6s" fmla="*/ 0 mins 1"/>
              <a:gd name="p0x6" fmla="+- p0x6s p0a5dx 0"/>
              <a:gd name="p0y6s" fmla="*/ 0 mins 1"/>
              <a:gd name="p0y6" fmla="+- p0y6s p0a5dy 0"/>
              <a:gd name="p0x7s" fmla="*/ 336 mins 1"/>
              <a:gd name="p0x7" fmla="+- p0x7s p0a6dx 0"/>
              <a:gd name="p0y7s" fmla="*/ 0 mins 1"/>
              <a:gd name="p0y7" fmla="+- p0y7s p0a6dy 0"/>
            </a:gdLst>
            <a:ahLst/>
            <a:cxnLst/>
            <a:pathLst>
              <a:path>
                <a:moveTo>
                  <a:pt x="p0x0" y="p0y0"/>
                </a:moveTo>
                <a:cubicBezTo>
                  <a:pt x="p0x1" y="p0y1"/>
                  <a:pt x="p0x2" y="p0y2"/>
                  <a:pt x="p0x3" y="p0y3"/>
                </a:cubicBezTo>
                <a:lnTo>
                  <a:pt x="p0x4" y="p0y4"/>
                </a:lnTo>
                <a:lnTo>
                  <a:pt x="p0x5" y="p0y5"/>
                </a:lnTo>
                <a:lnTo>
                  <a:pt x="p0x6" y="p0y6"/>
                </a:lnTo>
                <a:lnTo>
                  <a:pt x="p0x7" y="p0y7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6" hasCustomPrompt="1"/>
            <p:custDataLst>
              <p:tags r:id="rId15"/>
            </p:custDataLst>
          </p:nvPr>
        </p:nvSpPr>
        <p:spPr>
          <a:xfrm>
            <a:off x="9245600" y="2082800"/>
            <a:ext cx="1219200" cy="1219200"/>
          </a:xfrm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534400" y="3606800"/>
            <a:ext cx="26416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534400" y="4165600"/>
            <a:ext cx="26416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26_18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6"/>
            </p:custDataLst>
          </p:nvPr>
        </p:nvSpPr>
        <p:spPr>
          <a:xfrm>
            <a:off x="609600" y="3556000"/>
            <a:ext cx="3454400" cy="26924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3" hasCustomPrompt="1"/>
            <p:custDataLst>
              <p:tags r:id="rId7"/>
            </p:custDataLst>
          </p:nvPr>
        </p:nvSpPr>
        <p:spPr>
          <a:xfrm>
            <a:off x="609600" y="1524000"/>
            <a:ext cx="3454400" cy="20320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3759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2164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4368800" y="1524000"/>
            <a:ext cx="3454400" cy="26924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5" hasCustomPrompt="1"/>
            <p:custDataLst>
              <p:tags r:id="rId11"/>
            </p:custDataLst>
          </p:nvPr>
        </p:nvSpPr>
        <p:spPr>
          <a:xfrm>
            <a:off x="4368800" y="4216400"/>
            <a:ext cx="3454400" cy="20320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673600" y="1727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673600" y="21844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6" hasCustomPrompt="1"/>
            <p:custDataLst>
              <p:tags r:id="rId14"/>
            </p:custDataLst>
          </p:nvPr>
        </p:nvSpPr>
        <p:spPr>
          <a:xfrm>
            <a:off x="8128000" y="3556000"/>
            <a:ext cx="3454400" cy="26924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7" hasCustomPrompt="1"/>
            <p:custDataLst>
              <p:tags r:id="rId15"/>
            </p:custDataLst>
          </p:nvPr>
        </p:nvSpPr>
        <p:spPr>
          <a:xfrm>
            <a:off x="8128000" y="1524000"/>
            <a:ext cx="3454400" cy="20320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432800" y="37592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432800" y="4216400"/>
            <a:ext cx="2844800" cy="18288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6_29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73914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8610600" y="0"/>
            <a:ext cx="3581400" cy="6858000"/>
          </a:xfrm>
          <a:custGeom>
            <a:avLst/>
            <a:gdLst>
              <a:gd name="connisteX0" fmla="*/ 0 w 3581400"/>
              <a:gd name="connsiteY0" fmla="*/ 0 h 6858000"/>
              <a:gd name="connisteX1" fmla="*/ 3581400 w 3581400"/>
              <a:gd name="connsiteY1" fmla="*/ 0 h 6858000"/>
              <a:gd name="connisteX2" fmla="*/ 3581400 w 3581400"/>
              <a:gd name="connsiteY2" fmla="*/ 6858000 h 6858000"/>
              <a:gd name="connisteX3" fmla="*/ 0 w 3581400"/>
              <a:gd name="connsiteY3" fmla="*/ 6858000 h 6858000"/>
              <a:gd name="connisteX4" fmla="*/ 0 w 3581400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581400" h="6858000">
                <a:moveTo>
                  <a:pt x="0" y="0"/>
                </a:moveTo>
                <a:lnTo>
                  <a:pt x="3581400" y="0"/>
                </a:lnTo>
                <a:lnTo>
                  <a:pt x="35814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3" hasCustomPrompt="1"/>
            <p:custDataLst>
              <p:tags r:id="rId7"/>
            </p:custDataLst>
          </p:nvPr>
        </p:nvSpPr>
        <p:spPr>
          <a:xfrm>
            <a:off x="609600" y="2286000"/>
            <a:ext cx="50800" cy="1117600"/>
          </a:xfrm>
          <a:custGeom>
            <a:avLst/>
            <a:gdLst>
              <a:gd name="connisteX0" fmla="*/ 0 w 50800"/>
              <a:gd name="connsiteY0" fmla="*/ 0 h 1117600"/>
              <a:gd name="connisteX1" fmla="*/ 50800 w 50800"/>
              <a:gd name="connsiteY1" fmla="*/ 0 h 1117600"/>
              <a:gd name="connisteX2" fmla="*/ 50800 w 50800"/>
              <a:gd name="connsiteY2" fmla="*/ 1117600 h 1117600"/>
              <a:gd name="connisteX3" fmla="*/ 0 w 50800"/>
              <a:gd name="connsiteY3" fmla="*/ 1117600 h 1117600"/>
              <a:gd name="connisteX4" fmla="*/ 0 w 50800"/>
              <a:gd name="connsiteY4" fmla="*/ 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117600">
                <a:moveTo>
                  <a:pt x="0" y="0"/>
                </a:moveTo>
                <a:lnTo>
                  <a:pt x="50800" y="0"/>
                </a:lnTo>
                <a:lnTo>
                  <a:pt x="50800" y="1117600"/>
                </a:lnTo>
                <a:lnTo>
                  <a:pt x="0" y="1117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762000" y="2286000"/>
            <a:ext cx="7239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762000" y="2794000"/>
            <a:ext cx="7239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609600" y="3708400"/>
            <a:ext cx="50800" cy="1117600"/>
          </a:xfrm>
          <a:custGeom>
            <a:avLst/>
            <a:gdLst>
              <a:gd name="connisteX0" fmla="*/ 0 w 50800"/>
              <a:gd name="connsiteY0" fmla="*/ 0 h 1117600"/>
              <a:gd name="connisteX1" fmla="*/ 50800 w 50800"/>
              <a:gd name="connsiteY1" fmla="*/ 0 h 1117600"/>
              <a:gd name="connisteX2" fmla="*/ 50800 w 50800"/>
              <a:gd name="connsiteY2" fmla="*/ 1117600 h 1117600"/>
              <a:gd name="connisteX3" fmla="*/ 0 w 50800"/>
              <a:gd name="connsiteY3" fmla="*/ 1117600 h 1117600"/>
              <a:gd name="connisteX4" fmla="*/ 0 w 50800"/>
              <a:gd name="connsiteY4" fmla="*/ 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117600">
                <a:moveTo>
                  <a:pt x="0" y="0"/>
                </a:moveTo>
                <a:lnTo>
                  <a:pt x="50800" y="0"/>
                </a:lnTo>
                <a:lnTo>
                  <a:pt x="50800" y="1117600"/>
                </a:lnTo>
                <a:lnTo>
                  <a:pt x="0" y="1117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762000" y="3708400"/>
            <a:ext cx="7239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762000" y="4216400"/>
            <a:ext cx="7239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装饰  8"/>
          <p:cNvSpPr>
            <a:spLocks noGrp="1"/>
          </p:cNvSpPr>
          <p:nvPr>
            <p:ph type="body" idx="16395" hasCustomPrompt="1"/>
            <p:custDataLst>
              <p:tags r:id="rId13"/>
            </p:custDataLst>
          </p:nvPr>
        </p:nvSpPr>
        <p:spPr>
          <a:xfrm>
            <a:off x="609600" y="5130800"/>
            <a:ext cx="50800" cy="1117600"/>
          </a:xfrm>
          <a:custGeom>
            <a:avLst/>
            <a:gdLst>
              <a:gd name="connisteX0" fmla="*/ 0 w 50800"/>
              <a:gd name="connsiteY0" fmla="*/ 0 h 1117600"/>
              <a:gd name="connisteX1" fmla="*/ 50800 w 50800"/>
              <a:gd name="connsiteY1" fmla="*/ 0 h 1117600"/>
              <a:gd name="connisteX2" fmla="*/ 50800 w 50800"/>
              <a:gd name="connsiteY2" fmla="*/ 1117600 h 1117600"/>
              <a:gd name="connisteX3" fmla="*/ 0 w 50800"/>
              <a:gd name="connsiteY3" fmla="*/ 1117600 h 1117600"/>
              <a:gd name="connisteX4" fmla="*/ 0 w 50800"/>
              <a:gd name="connsiteY4" fmla="*/ 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117600">
                <a:moveTo>
                  <a:pt x="0" y="0"/>
                </a:moveTo>
                <a:lnTo>
                  <a:pt x="50800" y="0"/>
                </a:lnTo>
                <a:lnTo>
                  <a:pt x="50800" y="1117600"/>
                </a:lnTo>
                <a:lnTo>
                  <a:pt x="0" y="1117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4"/>
            </p:custDataLst>
          </p:nvPr>
        </p:nvSpPr>
        <p:spPr>
          <a:xfrm>
            <a:off x="762000" y="5130800"/>
            <a:ext cx="72390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762000" y="5638800"/>
            <a:ext cx="72390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30_8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5257800" y="533400"/>
            <a:ext cx="63246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内容占位符 11"/>
          <p:cNvSpPr>
            <a:spLocks noGrp="1"/>
          </p:cNvSpPr>
          <p:nvPr>
            <p:ph idx="16392" hasCustomPrompt="1"/>
            <p:custDataLst>
              <p:tags r:id="rId6"/>
            </p:custDataLst>
          </p:nvPr>
        </p:nvSpPr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0 h 5638800"/>
              <a:gd name="connisteX1" fmla="*/ 4038600 w 4038600"/>
              <a:gd name="connsiteY1" fmla="*/ 0 h 5638800"/>
              <a:gd name="connisteX2" fmla="*/ 4038600 w 4038600"/>
              <a:gd name="connsiteY2" fmla="*/ 5638800 h 5638800"/>
              <a:gd name="connisteX3" fmla="*/ 0 w 4038600"/>
              <a:gd name="connsiteY3" fmla="*/ 5638800 h 5638800"/>
              <a:gd name="connisteX4" fmla="*/ 0 w 4038600"/>
              <a:gd name="connsiteY4" fmla="*/ 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4038600" h="5638800">
                <a:moveTo>
                  <a:pt x="0" y="0"/>
                </a:moveTo>
                <a:lnTo>
                  <a:pt x="4038600" y="0"/>
                </a:lnTo>
                <a:lnTo>
                  <a:pt x="4038600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  <a:solidFill>
            <a:srgbClr val="DDDDDD"/>
          </a:solidFill>
          <a:ln>
            <a:noFill/>
          </a:ln>
        </p:spPr>
        <p:txBody>
          <a:bodyPr>
            <a:norm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装饰  2"/>
          <p:cNvSpPr>
            <a:spLocks noGrp="1"/>
          </p:cNvSpPr>
          <p:nvPr>
            <p:ph type="body" idx="16393" hasCustomPrompt="1"/>
            <p:custDataLst>
              <p:tags r:id="rId7"/>
            </p:custDataLst>
          </p:nvPr>
        </p:nvSpPr>
        <p:spPr>
          <a:xfrm>
            <a:off x="5257800" y="1676400"/>
            <a:ext cx="50800" cy="1117600"/>
          </a:xfrm>
          <a:custGeom>
            <a:avLst/>
            <a:gdLst>
              <a:gd name="connisteX0" fmla="*/ 0 w 50800"/>
              <a:gd name="connsiteY0" fmla="*/ 0 h 1117600"/>
              <a:gd name="connisteX1" fmla="*/ 50800 w 50800"/>
              <a:gd name="connsiteY1" fmla="*/ 0 h 1117600"/>
              <a:gd name="connisteX2" fmla="*/ 50800 w 50800"/>
              <a:gd name="connsiteY2" fmla="*/ 1117600 h 1117600"/>
              <a:gd name="connisteX3" fmla="*/ 0 w 50800"/>
              <a:gd name="connsiteY3" fmla="*/ 1117600 h 1117600"/>
              <a:gd name="connisteX4" fmla="*/ 0 w 50800"/>
              <a:gd name="connsiteY4" fmla="*/ 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117600">
                <a:moveTo>
                  <a:pt x="0" y="0"/>
                </a:moveTo>
                <a:lnTo>
                  <a:pt x="50800" y="0"/>
                </a:lnTo>
                <a:lnTo>
                  <a:pt x="50800" y="1117600"/>
                </a:lnTo>
                <a:lnTo>
                  <a:pt x="0" y="1117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5410200" y="16764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410200" y="2184400"/>
            <a:ext cx="6172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5257800" y="3403600"/>
            <a:ext cx="50800" cy="1117600"/>
          </a:xfrm>
          <a:custGeom>
            <a:avLst/>
            <a:gdLst>
              <a:gd name="connisteX0" fmla="*/ 0 w 50800"/>
              <a:gd name="connsiteY0" fmla="*/ 0 h 1117600"/>
              <a:gd name="connisteX1" fmla="*/ 50800 w 50800"/>
              <a:gd name="connsiteY1" fmla="*/ 0 h 1117600"/>
              <a:gd name="connisteX2" fmla="*/ 50800 w 50800"/>
              <a:gd name="connsiteY2" fmla="*/ 1117600 h 1117600"/>
              <a:gd name="connisteX3" fmla="*/ 0 w 50800"/>
              <a:gd name="connsiteY3" fmla="*/ 1117600 h 1117600"/>
              <a:gd name="connisteX4" fmla="*/ 0 w 50800"/>
              <a:gd name="connsiteY4" fmla="*/ 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117600">
                <a:moveTo>
                  <a:pt x="0" y="0"/>
                </a:moveTo>
                <a:lnTo>
                  <a:pt x="50800" y="0"/>
                </a:lnTo>
                <a:lnTo>
                  <a:pt x="50800" y="1117600"/>
                </a:lnTo>
                <a:lnTo>
                  <a:pt x="0" y="1117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文本占位符 16"/>
          <p:cNvSpPr>
            <a:spLocks noGrp="1"/>
          </p:cNvSpPr>
          <p:nvPr>
            <p:ph type="body" idx="16388" hasCustomPrompt="1"/>
            <p:custDataLst>
              <p:tags r:id="rId11"/>
            </p:custDataLst>
          </p:nvPr>
        </p:nvSpPr>
        <p:spPr>
          <a:xfrm>
            <a:off x="5410200" y="34036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5410200" y="3911600"/>
            <a:ext cx="6172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装饰  8"/>
          <p:cNvSpPr>
            <a:spLocks noGrp="1"/>
          </p:cNvSpPr>
          <p:nvPr>
            <p:ph type="body" idx="16395" hasCustomPrompt="1"/>
            <p:custDataLst>
              <p:tags r:id="rId13"/>
            </p:custDataLst>
          </p:nvPr>
        </p:nvSpPr>
        <p:spPr>
          <a:xfrm>
            <a:off x="5257800" y="5130800"/>
            <a:ext cx="50800" cy="1117600"/>
          </a:xfrm>
          <a:custGeom>
            <a:avLst/>
            <a:gdLst>
              <a:gd name="connisteX0" fmla="*/ 0 w 50800"/>
              <a:gd name="connsiteY0" fmla="*/ 0 h 1117600"/>
              <a:gd name="connisteX1" fmla="*/ 50800 w 50800"/>
              <a:gd name="connsiteY1" fmla="*/ 0 h 1117600"/>
              <a:gd name="connisteX2" fmla="*/ 50800 w 50800"/>
              <a:gd name="connsiteY2" fmla="*/ 1117600 h 1117600"/>
              <a:gd name="connisteX3" fmla="*/ 0 w 50800"/>
              <a:gd name="connsiteY3" fmla="*/ 1117600 h 1117600"/>
              <a:gd name="connisteX4" fmla="*/ 0 w 50800"/>
              <a:gd name="connsiteY4" fmla="*/ 0 h 111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50800" h="1117600">
                <a:moveTo>
                  <a:pt x="0" y="0"/>
                </a:moveTo>
                <a:lnTo>
                  <a:pt x="50800" y="0"/>
                </a:lnTo>
                <a:lnTo>
                  <a:pt x="50800" y="1117600"/>
                </a:lnTo>
                <a:lnTo>
                  <a:pt x="0" y="1117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0" name="文本占位符 19"/>
          <p:cNvSpPr>
            <a:spLocks noGrp="1"/>
          </p:cNvSpPr>
          <p:nvPr>
            <p:ph type="body" idx="16390" hasCustomPrompt="1"/>
            <p:custDataLst>
              <p:tags r:id="rId14"/>
            </p:custDataLst>
          </p:nvPr>
        </p:nvSpPr>
        <p:spPr>
          <a:xfrm>
            <a:off x="5410200" y="5130800"/>
            <a:ext cx="61722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410200" y="5638800"/>
            <a:ext cx="6172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-53_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标题 10"/>
          <p:cNvSpPr>
            <a:spLocks noGrp="1"/>
          </p:cNvSpPr>
          <p:nvPr>
            <p:ph type="ctrTitle" idx="16385" hasCustomPrompt="1"/>
            <p:custDataLst>
              <p:tags r:id="rId5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单击此处添加标题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2" name="装饰  1"/>
          <p:cNvSpPr>
            <a:spLocks noGrp="1"/>
          </p:cNvSpPr>
          <p:nvPr>
            <p:ph type="body" idx="16392" hasCustomPrompt="1"/>
            <p:custDataLst>
              <p:tags r:id="rId6"/>
            </p:custDataLst>
          </p:nvPr>
        </p:nvSpPr>
        <p:spPr>
          <a:xfrm>
            <a:off x="609600" y="3860800"/>
            <a:ext cx="3454400" cy="23876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图片占位符 12"/>
          <p:cNvSpPr>
            <a:spLocks noGrp="1"/>
          </p:cNvSpPr>
          <p:nvPr>
            <p:ph type="pic" idx="16393" hasCustomPrompt="1"/>
            <p:custDataLst>
              <p:tags r:id="rId7"/>
            </p:custDataLst>
          </p:nvPr>
        </p:nvSpPr>
        <p:spPr>
          <a:xfrm>
            <a:off x="609600" y="1524000"/>
            <a:ext cx="3454400" cy="23368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86" hasCustomPrompt="1"/>
            <p:custDataLst>
              <p:tags r:id="rId8"/>
            </p:custDataLst>
          </p:nvPr>
        </p:nvSpPr>
        <p:spPr>
          <a:xfrm>
            <a:off x="914400" y="40640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914400" y="4521200"/>
            <a:ext cx="2844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装饰  5"/>
          <p:cNvSpPr>
            <a:spLocks noGrp="1"/>
          </p:cNvSpPr>
          <p:nvPr>
            <p:ph type="body" idx="16394" hasCustomPrompt="1"/>
            <p:custDataLst>
              <p:tags r:id="rId10"/>
            </p:custDataLst>
          </p:nvPr>
        </p:nvSpPr>
        <p:spPr>
          <a:xfrm>
            <a:off x="4368800" y="3860800"/>
            <a:ext cx="3454400" cy="23876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图片占位符 16"/>
          <p:cNvSpPr>
            <a:spLocks noGrp="1"/>
          </p:cNvSpPr>
          <p:nvPr>
            <p:ph type="pic" idx="16395" hasCustomPrompt="1"/>
            <p:custDataLst>
              <p:tags r:id="rId11"/>
            </p:custDataLst>
          </p:nvPr>
        </p:nvSpPr>
        <p:spPr>
          <a:xfrm>
            <a:off x="4368800" y="1524000"/>
            <a:ext cx="3454400" cy="23368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8" hasCustomPrompt="1"/>
            <p:custDataLst>
              <p:tags r:id="rId12"/>
            </p:custDataLst>
          </p:nvPr>
        </p:nvSpPr>
        <p:spPr>
          <a:xfrm>
            <a:off x="4673600" y="40640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89" hasCustomPrompt="1"/>
            <p:custDataLst>
              <p:tags r:id="rId13"/>
            </p:custDataLst>
          </p:nvPr>
        </p:nvSpPr>
        <p:spPr>
          <a:xfrm>
            <a:off x="4673600" y="4521200"/>
            <a:ext cx="2844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6" hasCustomPrompt="1"/>
            <p:custDataLst>
              <p:tags r:id="rId14"/>
            </p:custDataLst>
          </p:nvPr>
        </p:nvSpPr>
        <p:spPr>
          <a:xfrm>
            <a:off x="8128000" y="3860800"/>
            <a:ext cx="3454400" cy="2387600"/>
          </a:xfrm>
          <a:custGeom>
            <a:avLst/>
            <a:gdLst>
              <a:gd name="sw" fmla="*/ 1 w 360"/>
              <a:gd name="sh" fmla="*/ 1 h 304"/>
              <a:gd name="mins" fmla="min sw sh"/>
              <a:gd name="dsw" fmla="+- 0 sw mins"/>
              <a:gd name="dsh" fmla="+- 0 sh mins"/>
              <a:gd name="p0x0" fmla="*/ 0 w 360"/>
              <a:gd name="p0y0" fmla="*/ 0 h 304"/>
              <a:gd name="p0x1" fmla="*/ 360 w 360"/>
              <a:gd name="p0y1" fmla="*/ 0 h 304"/>
              <a:gd name="p0x2" fmla="*/ 360 w 360"/>
              <a:gd name="p0y2" fmla="*/ 304 h 304"/>
              <a:gd name="p0x3" fmla="*/ 0 w 360"/>
              <a:gd name="p0y3" fmla="*/ 304 h 304"/>
              <a:gd name="p0x4" fmla="*/ 0 w 360"/>
              <a:gd name="p0y4" fmla="*/ 0 h 304"/>
            </a:gdLst>
            <a:ahLst/>
            <a:cxnLst/>
            <a:pathLst>
              <a:path>
                <a:moveTo>
                  <a:pt x="p0x0" y="p0y0"/>
                </a:moveTo>
                <a:lnTo>
                  <a:pt x="p0x1" y="p0y1"/>
                </a:lnTo>
                <a:lnTo>
                  <a:pt x="p0x2" y="p0y2"/>
                </a:lnTo>
                <a:lnTo>
                  <a:pt x="p0x3" y="p0y3"/>
                </a:lnTo>
                <a:lnTo>
                  <a:pt x="p0x4" y="p0y4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1" name="图片占位符 20"/>
          <p:cNvSpPr>
            <a:spLocks noGrp="1"/>
          </p:cNvSpPr>
          <p:nvPr>
            <p:ph type="pic" idx="16397" hasCustomPrompt="1"/>
            <p:custDataLst>
              <p:tags r:id="rId15"/>
            </p:custDataLst>
          </p:nvPr>
        </p:nvSpPr>
        <p:spPr>
          <a:xfrm>
            <a:off x="8128000" y="1524000"/>
            <a:ext cx="3454400" cy="2336800"/>
          </a:xfrm>
          <a:solidFill>
            <a:srgbClr val="DDDDDD"/>
          </a:solidFill>
          <a:ln>
            <a:noFill/>
          </a:ln>
        </p:spPr>
        <p:txBody>
          <a:bodyPr>
            <a:no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0" hasCustomPrompt="1"/>
            <p:custDataLst>
              <p:tags r:id="rId16"/>
            </p:custDataLst>
          </p:nvPr>
        </p:nvSpPr>
        <p:spPr>
          <a:xfrm>
            <a:off x="8432800" y="4064000"/>
            <a:ext cx="2844800" cy="4064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3" name="文本占位符 22"/>
          <p:cNvSpPr>
            <a:spLocks noGrp="1"/>
          </p:cNvSpPr>
          <p:nvPr>
            <p:ph type="body" idx="16391" hasCustomPrompt="1"/>
            <p:custDataLst>
              <p:tags r:id="rId17"/>
            </p:custDataLst>
          </p:nvPr>
        </p:nvSpPr>
        <p:spPr>
          <a:xfrm>
            <a:off x="8432800" y="4521200"/>
            <a:ext cx="28448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单击此处添加项正文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184" y="1983597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章节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@png2x_装饰"/>
          <p:cNvPicPr/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1655487" y="0"/>
            <a:ext cx="10536513" cy="6858000"/>
          </a:xfrm>
          <a:prstGeom prst="rect">
            <a:avLst/>
          </a:prstGeom>
        </p:spPr>
      </p:pic>
      <p:pic>
        <p:nvPicPr>
          <p:cNvPr id="2" name="图片 1" descr="Frame 117128004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667000" cy="68580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标题 7"/>
          <p:cNvSpPr>
            <a:spLocks noGrp="1"/>
          </p:cNvSpPr>
          <p:nvPr>
            <p:ph type="ctrTitle" idx="13" hasCustomPrompt="1"/>
            <p:custDataLst>
              <p:tags r:id="rId9"/>
            </p:custDataLst>
          </p:nvPr>
        </p:nvSpPr>
        <p:spPr>
          <a:xfrm>
            <a:off x="3312795" y="3429635"/>
            <a:ext cx="7520305" cy="1840865"/>
          </a:xfrm>
          <a:noFill/>
        </p:spPr>
        <p:txBody>
          <a:bodyPr lIns="0" tIns="0" rIns="0" bIns="0" anchor="t">
            <a:normAutofit/>
          </a:bodyPr>
          <a:lstStyle>
            <a:lvl1pPr algn="r">
              <a:lnSpc>
                <a:spcPct val="104000"/>
              </a:lnSpc>
              <a:buNone/>
              <a:defRPr sz="4800" b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smtClean="0">
                <a:latin typeface="汉仪中宋简" panose="02010600000101010101" charset="-122"/>
                <a:ea typeface="汉仪中宋简" panose="02010600000101010101" charset="-122"/>
              </a:rPr>
              <a:t>章节页的标题内容标题</a:t>
            </a:r>
            <a:endParaRPr lang="zh-CN" altLang="en-US" smtClean="0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4" hasCustomPrompt="1"/>
            <p:custDataLst>
              <p:tags r:id="rId10"/>
            </p:custDataLst>
          </p:nvPr>
        </p:nvSpPr>
        <p:spPr>
          <a:xfrm>
            <a:off x="8568055" y="1193165"/>
            <a:ext cx="2239645" cy="2236470"/>
          </a:xfrm>
          <a:noFill/>
        </p:spPr>
        <p:txBody>
          <a:bodyPr lIns="0" tIns="0" rIns="0" bIns="0" anchor="ctr">
            <a:noAutofit/>
          </a:bodyPr>
          <a:lstStyle>
            <a:lvl1pPr algn="r">
              <a:lnSpc>
                <a:spcPct val="109000"/>
              </a:lnSpc>
              <a:buNone/>
              <a:defRPr sz="10800" b="0">
                <a:solidFill>
                  <a:schemeClr val="accent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01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_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7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灯片编号占位符 9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副标题 10"/>
          <p:cNvSpPr>
            <a:spLocks noGrp="1"/>
          </p:cNvSpPr>
          <p:nvPr>
            <p:ph type="subTitle" idx="16386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CONTENTS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ctrTitle" idx="16385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目录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40703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01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装饰  3"/>
          <p:cNvSpPr>
            <a:spLocks noGrp="1"/>
          </p:cNvSpPr>
          <p:nvPr>
            <p:ph type="body" idx="16397" hasCustomPrompt="1"/>
            <p:custDataLst>
              <p:tags r:id="rId8"/>
            </p:custDataLst>
          </p:nvPr>
        </p:nvSpPr>
        <p:spPr>
          <a:xfrm>
            <a:off x="4851400" y="13716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87" hasCustomPrompt="1"/>
            <p:custDataLst>
              <p:tags r:id="rId9"/>
            </p:custDataLst>
          </p:nvPr>
        </p:nvSpPr>
        <p:spPr>
          <a:xfrm>
            <a:off x="50800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7994650" y="14478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02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装饰  6"/>
          <p:cNvSpPr>
            <a:spLocks noGrp="1"/>
          </p:cNvSpPr>
          <p:nvPr>
            <p:ph type="body" idx="16398" hasCustomPrompt="1"/>
            <p:custDataLst>
              <p:tags r:id="rId11"/>
            </p:custDataLst>
          </p:nvPr>
        </p:nvSpPr>
        <p:spPr>
          <a:xfrm>
            <a:off x="8775700" y="13716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89" hasCustomPrompt="1"/>
            <p:custDataLst>
              <p:tags r:id="rId12"/>
            </p:custDataLst>
          </p:nvPr>
        </p:nvSpPr>
        <p:spPr>
          <a:xfrm>
            <a:off x="9004300" y="12954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9" name="文本占位符 18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40703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03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0" name="装饰  9"/>
          <p:cNvSpPr>
            <a:spLocks noGrp="1"/>
          </p:cNvSpPr>
          <p:nvPr>
            <p:ph type="body" idx="16399" hasCustomPrompt="1"/>
            <p:custDataLst>
              <p:tags r:id="rId14"/>
            </p:custDataLst>
          </p:nvPr>
        </p:nvSpPr>
        <p:spPr>
          <a:xfrm>
            <a:off x="4851400" y="30480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1" name="文本占位符 20"/>
          <p:cNvSpPr>
            <a:spLocks noGrp="1"/>
          </p:cNvSpPr>
          <p:nvPr>
            <p:ph type="body" idx="16391" hasCustomPrompt="1"/>
            <p:custDataLst>
              <p:tags r:id="rId15"/>
            </p:custDataLst>
          </p:nvPr>
        </p:nvSpPr>
        <p:spPr>
          <a:xfrm>
            <a:off x="50800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2" name="文本占位符 21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7994650" y="31242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04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3" name="装饰  2"/>
          <p:cNvSpPr>
            <a:spLocks noGrp="1"/>
          </p:cNvSpPr>
          <p:nvPr>
            <p:ph type="body" idx="16400" hasCustomPrompt="1"/>
            <p:custDataLst>
              <p:tags r:id="rId17"/>
            </p:custDataLst>
          </p:nvPr>
        </p:nvSpPr>
        <p:spPr>
          <a:xfrm>
            <a:off x="8775700" y="30480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4" name="文本占位符 23"/>
          <p:cNvSpPr>
            <a:spLocks noGrp="1"/>
          </p:cNvSpPr>
          <p:nvPr>
            <p:ph type="body" idx="16393" hasCustomPrompt="1"/>
            <p:custDataLst>
              <p:tags r:id="rId18"/>
            </p:custDataLst>
          </p:nvPr>
        </p:nvSpPr>
        <p:spPr>
          <a:xfrm>
            <a:off x="9004300" y="29718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5" name="文本占位符 24"/>
          <p:cNvSpPr>
            <a:spLocks noGrp="1"/>
          </p:cNvSpPr>
          <p:nvPr>
            <p:ph type="body" idx="16396" hasCustomPrompt="1"/>
            <p:custDataLst>
              <p:tags r:id="rId19"/>
            </p:custDataLst>
          </p:nvPr>
        </p:nvSpPr>
        <p:spPr>
          <a:xfrm>
            <a:off x="4070350" y="48006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05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6" name="装饰  5"/>
          <p:cNvSpPr>
            <a:spLocks noGrp="1"/>
          </p:cNvSpPr>
          <p:nvPr>
            <p:ph type="body" idx="16401" hasCustomPrompt="1"/>
            <p:custDataLst>
              <p:tags r:id="rId20"/>
            </p:custDataLst>
          </p:nvPr>
        </p:nvSpPr>
        <p:spPr>
          <a:xfrm>
            <a:off x="4851400" y="4724400"/>
            <a:ext cx="25400" cy="762000"/>
          </a:xfrm>
          <a:custGeom>
            <a:avLst/>
            <a:gdLst>
              <a:gd name="connisteX0" fmla="*/ 0 w 25400"/>
              <a:gd name="connsiteY0" fmla="*/ 0 h 762000"/>
              <a:gd name="connisteX1" fmla="*/ 25400 w 25400"/>
              <a:gd name="connsiteY1" fmla="*/ 0 h 762000"/>
              <a:gd name="connisteX2" fmla="*/ 25400 w 25400"/>
              <a:gd name="connsiteY2" fmla="*/ 762000 h 762000"/>
              <a:gd name="connisteX3" fmla="*/ 0 w 25400"/>
              <a:gd name="connsiteY3" fmla="*/ 762000 h 762000"/>
              <a:gd name="connisteX4" fmla="*/ 0 w 25400"/>
              <a:gd name="connsiteY4" fmla="*/ 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25400" h="762000">
                <a:moveTo>
                  <a:pt x="0" y="0"/>
                </a:moveTo>
                <a:lnTo>
                  <a:pt x="25400" y="0"/>
                </a:lnTo>
                <a:lnTo>
                  <a:pt x="25400" y="762000"/>
                </a:lnTo>
                <a:lnTo>
                  <a:pt x="0" y="762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27" name="文本占位符 26"/>
          <p:cNvSpPr>
            <a:spLocks noGrp="1"/>
          </p:cNvSpPr>
          <p:nvPr>
            <p:ph type="body" idx="16395" hasCustomPrompt="1"/>
            <p:custDataLst>
              <p:tags r:id="rId21"/>
            </p:custDataLst>
          </p:nvPr>
        </p:nvSpPr>
        <p:spPr>
          <a:xfrm>
            <a:off x="5080000" y="46482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单击此处添加项标题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封面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@png2x_装饰"/>
          <p:cNvPicPr/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 flipH="1">
            <a:off x="0" y="0"/>
            <a:ext cx="10536513" cy="6858000"/>
          </a:xfrm>
          <a:prstGeom prst="rect">
            <a:avLst/>
          </a:prstGeom>
        </p:spPr>
      </p:pic>
      <p:pic>
        <p:nvPicPr>
          <p:cNvPr id="2" name="图片 1" descr="@png2x_装饰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178800" y="0"/>
            <a:ext cx="4013200" cy="685800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矩形 5"/>
          <p:cNvSpPr/>
          <p:nvPr userDrawn="1">
            <p:custDataLst>
              <p:tags r:id="rId7"/>
            </p:custDataLst>
          </p:nvPr>
        </p:nvSpPr>
        <p:spPr>
          <a:xfrm>
            <a:off x="1015999" y="5143500"/>
            <a:ext cx="660400" cy="254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 dirty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任意多边形 8"/>
          <p:cNvSpPr/>
          <p:nvPr userDrawn="1">
            <p:custDataLst>
              <p:tags r:id="rId10"/>
            </p:custDataLst>
          </p:nvPr>
        </p:nvSpPr>
        <p:spPr>
          <a:xfrm>
            <a:off x="1035000" y="1310637"/>
            <a:ext cx="419735" cy="342900"/>
          </a:xfrm>
          <a:custGeom>
            <a:avLst/>
            <a:gdLst>
              <a:gd name="connisteX0" fmla="*/ 113650 w 419151"/>
              <a:gd name="connsiteY0" fmla="*/ 0 h 342900"/>
              <a:gd name="connisteX1" fmla="*/ 305519 w 419151"/>
              <a:gd name="connsiteY1" fmla="*/ 0 h 342900"/>
              <a:gd name="connisteX2" fmla="*/ 315422 w 419151"/>
              <a:gd name="connsiteY2" fmla="*/ 26526 h 342900"/>
              <a:gd name="connisteX3" fmla="*/ 335429 w 419151"/>
              <a:gd name="connsiteY3" fmla="*/ 46552 h 342900"/>
              <a:gd name="connisteX4" fmla="*/ 361956 w 419151"/>
              <a:gd name="connsiteY4" fmla="*/ 56464 h 342900"/>
              <a:gd name="connisteX5" fmla="*/ 390192 w 419151"/>
              <a:gd name="connsiteY5" fmla="*/ 54479 h 342900"/>
              <a:gd name="connisteX6" fmla="*/ 368530 w 419151"/>
              <a:gd name="connsiteY6" fmla="*/ 97136 h 342900"/>
              <a:gd name="connisteX7" fmla="*/ 323880 w 419151"/>
              <a:gd name="connsiteY7" fmla="*/ 114300 h 342900"/>
              <a:gd name="connisteX8" fmla="*/ 95280 w 419151"/>
              <a:gd name="connsiteY8" fmla="*/ 114300 h 342900"/>
              <a:gd name="connisteX9" fmla="*/ 50630 w 419151"/>
              <a:gd name="connsiteY9" fmla="*/ 97136 h 342900"/>
              <a:gd name="connisteX10" fmla="*/ 28968 w 419151"/>
              <a:gd name="connsiteY10" fmla="*/ 54479 h 342900"/>
              <a:gd name="connisteX11" fmla="*/ 57214 w 419151"/>
              <a:gd name="connsiteY11" fmla="*/ 56464 h 342900"/>
              <a:gd name="connisteX12" fmla="*/ 83731 w 419151"/>
              <a:gd name="connsiteY12" fmla="*/ 46552 h 342900"/>
              <a:gd name="connisteX13" fmla="*/ 103747 w 419151"/>
              <a:gd name="connsiteY13" fmla="*/ 26526 h 342900"/>
              <a:gd name="connisteX14" fmla="*/ 113650 w 419151"/>
              <a:gd name="connsiteY14" fmla="*/ 0 h 342900"/>
              <a:gd name="connisteX15" fmla="*/ 418731 w 419151"/>
              <a:gd name="connsiteY15" fmla="*/ 154515 h 342900"/>
              <a:gd name="connisteX16" fmla="*/ 375544 w 419151"/>
              <a:gd name="connsiteY16" fmla="*/ 159946 h 342900"/>
              <a:gd name="connisteX17" fmla="*/ 341062 w 419151"/>
              <a:gd name="connsiteY17" fmla="*/ 133365 h 342900"/>
              <a:gd name="connisteX18" fmla="*/ 78098 w 419151"/>
              <a:gd name="connsiteY18" fmla="*/ 133365 h 342900"/>
              <a:gd name="connisteX19" fmla="*/ 43616 w 419151"/>
              <a:gd name="connsiteY19" fmla="*/ 159946 h 342900"/>
              <a:gd name="connisteX20" fmla="*/ 411 w 419151"/>
              <a:gd name="connsiteY20" fmla="*/ 154515 h 342900"/>
              <a:gd name="connisteX21" fmla="*/ 8439 w 419151"/>
              <a:gd name="connsiteY21" fmla="*/ 194383 h 342900"/>
              <a:gd name="connisteX22" fmla="*/ 38130 w 419151"/>
              <a:gd name="connsiteY22" fmla="*/ 222180 h 342900"/>
              <a:gd name="connisteX23" fmla="*/ 38130 w 419151"/>
              <a:gd name="connsiteY23" fmla="*/ 342900 h 342900"/>
              <a:gd name="connisteX24" fmla="*/ 152430 w 419151"/>
              <a:gd name="connsiteY24" fmla="*/ 342900 h 342900"/>
              <a:gd name="connisteX25" fmla="*/ 152430 w 419151"/>
              <a:gd name="connsiteY25" fmla="*/ 304796 h 342900"/>
              <a:gd name="connisteX26" fmla="*/ 169173 w 419151"/>
              <a:gd name="connsiteY26" fmla="*/ 264389 h 342900"/>
              <a:gd name="connisteX27" fmla="*/ 209580 w 419151"/>
              <a:gd name="connsiteY27" fmla="*/ 247646 h 342900"/>
              <a:gd name="connisteX28" fmla="*/ 249996 w 419151"/>
              <a:gd name="connsiteY28" fmla="*/ 264389 h 342900"/>
              <a:gd name="connisteX29" fmla="*/ 266730 w 419151"/>
              <a:gd name="connsiteY29" fmla="*/ 304796 h 342900"/>
              <a:gd name="connisteX30" fmla="*/ 266730 w 419151"/>
              <a:gd name="connsiteY30" fmla="*/ 342900 h 342900"/>
              <a:gd name="connisteX31" fmla="*/ 381030 w 419151"/>
              <a:gd name="connsiteY31" fmla="*/ 342900 h 342900"/>
              <a:gd name="connisteX32" fmla="*/ 381030 w 419151"/>
              <a:gd name="connsiteY32" fmla="*/ 222199 h 342900"/>
              <a:gd name="connisteX33" fmla="*/ 410721 w 419151"/>
              <a:gd name="connsiteY33" fmla="*/ 194392 h 342900"/>
              <a:gd name="connisteX34" fmla="*/ 418731 w 419151"/>
              <a:gd name="connsiteY34" fmla="*/ 154515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</a:cxnLst>
            <a:pathLst>
              <a:path w="419152" h="342900">
                <a:moveTo>
                  <a:pt x="113651" y="0"/>
                </a:moveTo>
                <a:lnTo>
                  <a:pt x="305519" y="0"/>
                </a:lnTo>
                <a:cubicBezTo>
                  <a:pt x="306882" y="9446"/>
                  <a:pt x="310256" y="18498"/>
                  <a:pt x="315422" y="26527"/>
                </a:cubicBezTo>
                <a:cubicBezTo>
                  <a:pt x="320579" y="34555"/>
                  <a:pt x="327401" y="41386"/>
                  <a:pt x="335429" y="46552"/>
                </a:cubicBezTo>
                <a:cubicBezTo>
                  <a:pt x="343458" y="51718"/>
                  <a:pt x="352501" y="55102"/>
                  <a:pt x="361956" y="56464"/>
                </a:cubicBezTo>
                <a:cubicBezTo>
                  <a:pt x="371402" y="57836"/>
                  <a:pt x="381030" y="57159"/>
                  <a:pt x="390193" y="54480"/>
                </a:cubicBezTo>
                <a:cubicBezTo>
                  <a:pt x="388501" y="70893"/>
                  <a:pt x="380784" y="86082"/>
                  <a:pt x="368531" y="97137"/>
                </a:cubicBezTo>
                <a:cubicBezTo>
                  <a:pt x="356287" y="108183"/>
                  <a:pt x="340376" y="114300"/>
                  <a:pt x="323880" y="114300"/>
                </a:cubicBezTo>
                <a:lnTo>
                  <a:pt x="95280" y="114300"/>
                </a:lnTo>
                <a:cubicBezTo>
                  <a:pt x="78785" y="114300"/>
                  <a:pt x="62883" y="108183"/>
                  <a:pt x="50630" y="97137"/>
                </a:cubicBezTo>
                <a:cubicBezTo>
                  <a:pt x="38387" y="86082"/>
                  <a:pt x="30669" y="70893"/>
                  <a:pt x="28968" y="54480"/>
                </a:cubicBezTo>
                <a:cubicBezTo>
                  <a:pt x="38130" y="57159"/>
                  <a:pt x="47768" y="57836"/>
                  <a:pt x="57214" y="56464"/>
                </a:cubicBezTo>
                <a:cubicBezTo>
                  <a:pt x="66660" y="55102"/>
                  <a:pt x="75703" y="51718"/>
                  <a:pt x="83732" y="46552"/>
                </a:cubicBezTo>
                <a:cubicBezTo>
                  <a:pt x="91760" y="41386"/>
                  <a:pt x="98581" y="34555"/>
                  <a:pt x="103748" y="26527"/>
                </a:cubicBezTo>
                <a:cubicBezTo>
                  <a:pt x="108905" y="18498"/>
                  <a:pt x="112279" y="9446"/>
                  <a:pt x="113651" y="0"/>
                </a:cubicBezTo>
                <a:moveTo>
                  <a:pt x="418731" y="154515"/>
                </a:moveTo>
                <a:cubicBezTo>
                  <a:pt x="405619" y="161949"/>
                  <a:pt x="390092" y="163906"/>
                  <a:pt x="375544" y="159947"/>
                </a:cubicBezTo>
                <a:cubicBezTo>
                  <a:pt x="360996" y="155978"/>
                  <a:pt x="348597" y="146432"/>
                  <a:pt x="341062" y="133365"/>
                </a:cubicBezTo>
                <a:lnTo>
                  <a:pt x="78099" y="133365"/>
                </a:lnTo>
                <a:cubicBezTo>
                  <a:pt x="70564" y="146432"/>
                  <a:pt x="58165" y="155987"/>
                  <a:pt x="43617" y="159947"/>
                </a:cubicBezTo>
                <a:cubicBezTo>
                  <a:pt x="29060" y="163915"/>
                  <a:pt x="13533" y="161959"/>
                  <a:pt x="411" y="154515"/>
                </a:cubicBezTo>
                <a:cubicBezTo>
                  <a:pt x="-1134" y="168314"/>
                  <a:pt x="1673" y="182258"/>
                  <a:pt x="8440" y="194383"/>
                </a:cubicBezTo>
                <a:cubicBezTo>
                  <a:pt x="15197" y="206517"/>
                  <a:pt x="25585" y="216237"/>
                  <a:pt x="38130" y="222181"/>
                </a:cubicBezTo>
                <a:lnTo>
                  <a:pt x="38130" y="342900"/>
                </a:lnTo>
                <a:lnTo>
                  <a:pt x="152430" y="342900"/>
                </a:lnTo>
                <a:lnTo>
                  <a:pt x="152430" y="304797"/>
                </a:lnTo>
                <a:cubicBezTo>
                  <a:pt x="152430" y="289645"/>
                  <a:pt x="158456" y="275106"/>
                  <a:pt x="169173" y="264390"/>
                </a:cubicBezTo>
                <a:cubicBezTo>
                  <a:pt x="179890" y="253673"/>
                  <a:pt x="194420" y="247647"/>
                  <a:pt x="209580" y="247647"/>
                </a:cubicBezTo>
                <a:cubicBezTo>
                  <a:pt x="224741" y="247647"/>
                  <a:pt x="239271" y="253673"/>
                  <a:pt x="249997" y="264390"/>
                </a:cubicBezTo>
                <a:cubicBezTo>
                  <a:pt x="260714" y="275106"/>
                  <a:pt x="266730" y="289645"/>
                  <a:pt x="266730" y="304797"/>
                </a:cubicBezTo>
                <a:lnTo>
                  <a:pt x="266730" y="342900"/>
                </a:lnTo>
                <a:lnTo>
                  <a:pt x="381030" y="342900"/>
                </a:lnTo>
                <a:lnTo>
                  <a:pt x="381030" y="222199"/>
                </a:lnTo>
                <a:cubicBezTo>
                  <a:pt x="393585" y="216246"/>
                  <a:pt x="403964" y="206526"/>
                  <a:pt x="410721" y="194392"/>
                </a:cubicBezTo>
                <a:cubicBezTo>
                  <a:pt x="417478" y="182258"/>
                  <a:pt x="420286" y="168314"/>
                  <a:pt x="418731" y="154515"/>
                </a:cubicBezTo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ctrTitle" idx="13" hasCustomPrompt="1"/>
            <p:custDataLst>
              <p:tags r:id="rId11"/>
            </p:custDataLst>
          </p:nvPr>
        </p:nvSpPr>
        <p:spPr>
          <a:xfrm>
            <a:off x="1016000" y="2294890"/>
            <a:ext cx="6667500" cy="2695575"/>
          </a:xfrm>
          <a:noFill/>
        </p:spPr>
        <p:txBody>
          <a:bodyPr lIns="0" tIns="0" rIns="0" bIns="0" anchor="t" anchorCtr="0">
            <a:normAutofit/>
          </a:bodyPr>
          <a:lstStyle>
            <a:lvl1pPr marL="0" indent="0" algn="l" eaLnBrk="1" fontAlgn="auto" latinLnBrk="0" hangingPunct="1">
              <a:lnSpc>
                <a:spcPct val="105000"/>
              </a:lnSpc>
              <a:buNone/>
              <a:defRPr sz="6000" b="0" u="none" strike="noStrike" kern="1200" cap="none" spc="0" normalizeH="0">
                <a:solidFill>
                  <a:schemeClr val="tx1"/>
                </a:solidFill>
                <a:uFillTx/>
                <a:latin typeface="汉仪中宋简" panose="02010600000101010101" charset="-122"/>
                <a:ea typeface="+mj-ea"/>
                <a:cs typeface="+mj-ea"/>
              </a:defRPr>
            </a:lvl1pPr>
          </a:lstStyle>
          <a:p>
            <a:r>
              <a:rPr lang="zh-CN" altLang="en-US" smtClean="0">
                <a:ea typeface="汉仪中宋简" panose="02010600000101010101" charset="-122"/>
              </a:rPr>
              <a:t>中国风教育主题
总结汇报</a:t>
            </a:r>
            <a:endParaRPr lang="zh-CN" altLang="en-US" smtClean="0">
              <a:ea typeface="汉仪中宋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4" hasCustomPrompt="1"/>
            <p:custDataLst>
              <p:tags r:id="rId12"/>
            </p:custDataLst>
          </p:nvPr>
        </p:nvSpPr>
        <p:spPr>
          <a:xfrm>
            <a:off x="1016000" y="5321300"/>
            <a:ext cx="6667500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tx1"/>
                </a:solidFill>
                <a:latin typeface="+mn-ea"/>
                <a:ea typeface="+mn-ea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BY WPS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5" hasCustomPrompt="1"/>
            <p:custDataLst>
              <p:tags r:id="rId13"/>
            </p:custDataLst>
          </p:nvPr>
        </p:nvSpPr>
        <p:spPr>
          <a:xfrm>
            <a:off x="1016000" y="1786890"/>
            <a:ext cx="6667500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+mn-ea"/>
                <a:ea typeface="+mn-ea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  <a:t>20XX YEAR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章节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@png2x_装饰"/>
          <p:cNvPicPr/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>
            <a:off x="1655487" y="0"/>
            <a:ext cx="10536513" cy="6858000"/>
          </a:xfrm>
          <a:prstGeom prst="rect">
            <a:avLst/>
          </a:prstGeom>
        </p:spPr>
      </p:pic>
      <p:pic>
        <p:nvPicPr>
          <p:cNvPr id="2" name="图片 1" descr="Frame 1171280044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667000" cy="6858000"/>
          </a:xfrm>
          <a:prstGeom prst="rect">
            <a:avLst/>
          </a:prstGeom>
        </p:spPr>
      </p:pic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ctrTitle" idx="13" hasCustomPrompt="1"/>
            <p:custDataLst>
              <p:tags r:id="rId9"/>
            </p:custDataLst>
          </p:nvPr>
        </p:nvSpPr>
        <p:spPr>
          <a:xfrm>
            <a:off x="3312795" y="3429635"/>
            <a:ext cx="7520305" cy="1840865"/>
          </a:xfrm>
          <a:noFill/>
        </p:spPr>
        <p:txBody>
          <a:bodyPr lIns="0" tIns="0" rIns="0" bIns="0" anchor="t">
            <a:normAutofit/>
          </a:bodyPr>
          <a:lstStyle>
            <a:lvl1pPr algn="r">
              <a:lnSpc>
                <a:spcPct val="104000"/>
              </a:lnSpc>
              <a:buNone/>
              <a:defRPr sz="4800" b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r>
              <a:rPr lang="zh-CN" altLang="en-US" smtClean="0"/>
              <a:t>章节页的标题内容标题</a:t>
            </a:r>
            <a:endParaRPr lang="zh-CN" altLang="en-US" smtClean="0"/>
          </a:p>
        </p:txBody>
      </p:sp>
      <p:sp>
        <p:nvSpPr>
          <p:cNvPr id="9" name="文本占位符 8"/>
          <p:cNvSpPr>
            <a:spLocks noGrp="1"/>
          </p:cNvSpPr>
          <p:nvPr>
            <p:ph type="body" idx="14" hasCustomPrompt="1"/>
            <p:custDataLst>
              <p:tags r:id="rId10"/>
            </p:custDataLst>
          </p:nvPr>
        </p:nvSpPr>
        <p:spPr>
          <a:xfrm>
            <a:off x="8568055" y="1193165"/>
            <a:ext cx="2239645" cy="2236470"/>
          </a:xfrm>
          <a:noFill/>
        </p:spPr>
        <p:txBody>
          <a:bodyPr lIns="0" tIns="0" rIns="0" bIns="0" anchor="ctr">
            <a:noAutofit/>
          </a:bodyPr>
          <a:lstStyle>
            <a:lvl1pPr algn="r">
              <a:lnSpc>
                <a:spcPct val="109000"/>
              </a:lnSpc>
              <a:buNone/>
              <a:defRPr sz="10800" b="0">
                <a:solidFill>
                  <a:schemeClr val="accent1"/>
                </a:solidFill>
                <a:latin typeface="+mj-ea"/>
                <a:ea typeface="+mj-ea"/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defRPr>
                <a:solidFill>
                  <a:schemeClr val="accent4"/>
                </a:solidFill>
              </a:defRPr>
            </a:lvl3pPr>
            <a:lvl4pPr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结束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@png2x_装饰"/>
          <p:cNvPicPr/>
          <p:nvPr userDrawn="1">
            <p:custDataLst>
              <p:tags r:id="rId2"/>
            </p:custDataLst>
          </p:nvPr>
        </p:nvPicPr>
        <p:blipFill>
          <a:blip r:embed="rId3">
            <a:alphaModFix amt="10000"/>
          </a:blip>
          <a:stretch>
            <a:fillRect/>
          </a:stretch>
        </p:blipFill>
        <p:spPr>
          <a:xfrm flipH="1">
            <a:off x="0" y="0"/>
            <a:ext cx="10536513" cy="6858000"/>
          </a:xfrm>
          <a:prstGeom prst="rect">
            <a:avLst/>
          </a:prstGeom>
        </p:spPr>
      </p:pic>
      <p:pic>
        <p:nvPicPr>
          <p:cNvPr id="7" name="图片 6" descr="@png2x_装饰2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178800" y="0"/>
            <a:ext cx="4013200" cy="6858000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0" name="矩形 9"/>
          <p:cNvSpPr/>
          <p:nvPr userDrawn="1">
            <p:custDataLst>
              <p:tags r:id="rId8"/>
            </p:custDataLst>
          </p:nvPr>
        </p:nvSpPr>
        <p:spPr>
          <a:xfrm>
            <a:off x="4121146" y="4340864"/>
            <a:ext cx="660400" cy="25400"/>
          </a:xfrm>
          <a:prstGeom prst="rect">
            <a:avLst/>
          </a:pr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 userDrawn="1">
            <p:custDataLst>
              <p:tags r:id="rId9"/>
            </p:custDataLst>
          </p:nvPr>
        </p:nvSpPr>
        <p:spPr>
          <a:xfrm>
            <a:off x="4254450" y="4692646"/>
            <a:ext cx="419735" cy="342900"/>
          </a:xfrm>
          <a:custGeom>
            <a:avLst/>
            <a:gdLst>
              <a:gd name="connisteX0" fmla="*/ 113650 w 419151"/>
              <a:gd name="connsiteY0" fmla="*/ 0 h 342900"/>
              <a:gd name="connisteX1" fmla="*/ 305519 w 419151"/>
              <a:gd name="connsiteY1" fmla="*/ 0 h 342900"/>
              <a:gd name="connisteX2" fmla="*/ 315422 w 419151"/>
              <a:gd name="connsiteY2" fmla="*/ 26526 h 342900"/>
              <a:gd name="connisteX3" fmla="*/ 335429 w 419151"/>
              <a:gd name="connsiteY3" fmla="*/ 46552 h 342900"/>
              <a:gd name="connisteX4" fmla="*/ 361956 w 419151"/>
              <a:gd name="connsiteY4" fmla="*/ 56464 h 342900"/>
              <a:gd name="connisteX5" fmla="*/ 390192 w 419151"/>
              <a:gd name="connsiteY5" fmla="*/ 54479 h 342900"/>
              <a:gd name="connisteX6" fmla="*/ 368530 w 419151"/>
              <a:gd name="connsiteY6" fmla="*/ 97136 h 342900"/>
              <a:gd name="connisteX7" fmla="*/ 323880 w 419151"/>
              <a:gd name="connsiteY7" fmla="*/ 114300 h 342900"/>
              <a:gd name="connisteX8" fmla="*/ 95280 w 419151"/>
              <a:gd name="connsiteY8" fmla="*/ 114300 h 342900"/>
              <a:gd name="connisteX9" fmla="*/ 50630 w 419151"/>
              <a:gd name="connsiteY9" fmla="*/ 97136 h 342900"/>
              <a:gd name="connisteX10" fmla="*/ 28968 w 419151"/>
              <a:gd name="connsiteY10" fmla="*/ 54479 h 342900"/>
              <a:gd name="connisteX11" fmla="*/ 57214 w 419151"/>
              <a:gd name="connsiteY11" fmla="*/ 56464 h 342900"/>
              <a:gd name="connisteX12" fmla="*/ 83731 w 419151"/>
              <a:gd name="connsiteY12" fmla="*/ 46552 h 342900"/>
              <a:gd name="connisteX13" fmla="*/ 103747 w 419151"/>
              <a:gd name="connsiteY13" fmla="*/ 26526 h 342900"/>
              <a:gd name="connisteX14" fmla="*/ 113650 w 419151"/>
              <a:gd name="connsiteY14" fmla="*/ 0 h 342900"/>
              <a:gd name="connisteX15" fmla="*/ 418731 w 419151"/>
              <a:gd name="connsiteY15" fmla="*/ 154515 h 342900"/>
              <a:gd name="connisteX16" fmla="*/ 375544 w 419151"/>
              <a:gd name="connsiteY16" fmla="*/ 159946 h 342900"/>
              <a:gd name="connisteX17" fmla="*/ 341062 w 419151"/>
              <a:gd name="connsiteY17" fmla="*/ 133365 h 342900"/>
              <a:gd name="connisteX18" fmla="*/ 78098 w 419151"/>
              <a:gd name="connsiteY18" fmla="*/ 133365 h 342900"/>
              <a:gd name="connisteX19" fmla="*/ 43616 w 419151"/>
              <a:gd name="connsiteY19" fmla="*/ 159946 h 342900"/>
              <a:gd name="connisteX20" fmla="*/ 411 w 419151"/>
              <a:gd name="connsiteY20" fmla="*/ 154515 h 342900"/>
              <a:gd name="connisteX21" fmla="*/ 8439 w 419151"/>
              <a:gd name="connsiteY21" fmla="*/ 194383 h 342900"/>
              <a:gd name="connisteX22" fmla="*/ 38130 w 419151"/>
              <a:gd name="connsiteY22" fmla="*/ 222180 h 342900"/>
              <a:gd name="connisteX23" fmla="*/ 38130 w 419151"/>
              <a:gd name="connsiteY23" fmla="*/ 342900 h 342900"/>
              <a:gd name="connisteX24" fmla="*/ 152430 w 419151"/>
              <a:gd name="connsiteY24" fmla="*/ 342900 h 342900"/>
              <a:gd name="connisteX25" fmla="*/ 152430 w 419151"/>
              <a:gd name="connsiteY25" fmla="*/ 304796 h 342900"/>
              <a:gd name="connisteX26" fmla="*/ 169173 w 419151"/>
              <a:gd name="connsiteY26" fmla="*/ 264389 h 342900"/>
              <a:gd name="connisteX27" fmla="*/ 209580 w 419151"/>
              <a:gd name="connsiteY27" fmla="*/ 247646 h 342900"/>
              <a:gd name="connisteX28" fmla="*/ 249996 w 419151"/>
              <a:gd name="connsiteY28" fmla="*/ 264389 h 342900"/>
              <a:gd name="connisteX29" fmla="*/ 266730 w 419151"/>
              <a:gd name="connsiteY29" fmla="*/ 304796 h 342900"/>
              <a:gd name="connisteX30" fmla="*/ 266730 w 419151"/>
              <a:gd name="connsiteY30" fmla="*/ 342900 h 342900"/>
              <a:gd name="connisteX31" fmla="*/ 381030 w 419151"/>
              <a:gd name="connsiteY31" fmla="*/ 342900 h 342900"/>
              <a:gd name="connisteX32" fmla="*/ 381030 w 419151"/>
              <a:gd name="connsiteY32" fmla="*/ 222199 h 342900"/>
              <a:gd name="connisteX33" fmla="*/ 410721 w 419151"/>
              <a:gd name="connsiteY33" fmla="*/ 194392 h 342900"/>
              <a:gd name="connisteX34" fmla="*/ 418731 w 419151"/>
              <a:gd name="connsiteY34" fmla="*/ 154515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</a:cxnLst>
            <a:pathLst>
              <a:path w="419152" h="342900">
                <a:moveTo>
                  <a:pt x="113651" y="0"/>
                </a:moveTo>
                <a:lnTo>
                  <a:pt x="305519" y="0"/>
                </a:lnTo>
                <a:cubicBezTo>
                  <a:pt x="306882" y="9446"/>
                  <a:pt x="310256" y="18498"/>
                  <a:pt x="315422" y="26527"/>
                </a:cubicBezTo>
                <a:cubicBezTo>
                  <a:pt x="320579" y="34555"/>
                  <a:pt x="327401" y="41386"/>
                  <a:pt x="335429" y="46552"/>
                </a:cubicBezTo>
                <a:cubicBezTo>
                  <a:pt x="343458" y="51718"/>
                  <a:pt x="352501" y="55102"/>
                  <a:pt x="361956" y="56464"/>
                </a:cubicBezTo>
                <a:cubicBezTo>
                  <a:pt x="371402" y="57836"/>
                  <a:pt x="381030" y="57159"/>
                  <a:pt x="390193" y="54480"/>
                </a:cubicBezTo>
                <a:cubicBezTo>
                  <a:pt x="388501" y="70893"/>
                  <a:pt x="380784" y="86082"/>
                  <a:pt x="368531" y="97137"/>
                </a:cubicBezTo>
                <a:cubicBezTo>
                  <a:pt x="356287" y="108183"/>
                  <a:pt x="340376" y="114300"/>
                  <a:pt x="323880" y="114300"/>
                </a:cubicBezTo>
                <a:lnTo>
                  <a:pt x="95280" y="114300"/>
                </a:lnTo>
                <a:cubicBezTo>
                  <a:pt x="78785" y="114300"/>
                  <a:pt x="62883" y="108183"/>
                  <a:pt x="50630" y="97137"/>
                </a:cubicBezTo>
                <a:cubicBezTo>
                  <a:pt x="38387" y="86082"/>
                  <a:pt x="30669" y="70893"/>
                  <a:pt x="28968" y="54480"/>
                </a:cubicBezTo>
                <a:cubicBezTo>
                  <a:pt x="38130" y="57159"/>
                  <a:pt x="47768" y="57836"/>
                  <a:pt x="57214" y="56464"/>
                </a:cubicBezTo>
                <a:cubicBezTo>
                  <a:pt x="66660" y="55102"/>
                  <a:pt x="75703" y="51718"/>
                  <a:pt x="83732" y="46552"/>
                </a:cubicBezTo>
                <a:cubicBezTo>
                  <a:pt x="91760" y="41386"/>
                  <a:pt x="98581" y="34555"/>
                  <a:pt x="103748" y="26527"/>
                </a:cubicBezTo>
                <a:cubicBezTo>
                  <a:pt x="108905" y="18498"/>
                  <a:pt x="112279" y="9446"/>
                  <a:pt x="113651" y="0"/>
                </a:cubicBezTo>
                <a:moveTo>
                  <a:pt x="418731" y="154515"/>
                </a:moveTo>
                <a:cubicBezTo>
                  <a:pt x="405619" y="161949"/>
                  <a:pt x="390092" y="163906"/>
                  <a:pt x="375544" y="159947"/>
                </a:cubicBezTo>
                <a:cubicBezTo>
                  <a:pt x="360996" y="155978"/>
                  <a:pt x="348597" y="146432"/>
                  <a:pt x="341062" y="133365"/>
                </a:cubicBezTo>
                <a:lnTo>
                  <a:pt x="78099" y="133365"/>
                </a:lnTo>
                <a:cubicBezTo>
                  <a:pt x="70564" y="146432"/>
                  <a:pt x="58165" y="155987"/>
                  <a:pt x="43617" y="159947"/>
                </a:cubicBezTo>
                <a:cubicBezTo>
                  <a:pt x="29060" y="163915"/>
                  <a:pt x="13533" y="161959"/>
                  <a:pt x="411" y="154515"/>
                </a:cubicBezTo>
                <a:cubicBezTo>
                  <a:pt x="-1134" y="168314"/>
                  <a:pt x="1673" y="182258"/>
                  <a:pt x="8440" y="194383"/>
                </a:cubicBezTo>
                <a:cubicBezTo>
                  <a:pt x="15197" y="206517"/>
                  <a:pt x="25585" y="216237"/>
                  <a:pt x="38130" y="222181"/>
                </a:cubicBezTo>
                <a:lnTo>
                  <a:pt x="38130" y="342900"/>
                </a:lnTo>
                <a:lnTo>
                  <a:pt x="152430" y="342900"/>
                </a:lnTo>
                <a:lnTo>
                  <a:pt x="152430" y="304797"/>
                </a:lnTo>
                <a:cubicBezTo>
                  <a:pt x="152430" y="289645"/>
                  <a:pt x="158456" y="275106"/>
                  <a:pt x="169173" y="264390"/>
                </a:cubicBezTo>
                <a:cubicBezTo>
                  <a:pt x="179890" y="253673"/>
                  <a:pt x="194420" y="247647"/>
                  <a:pt x="209580" y="247647"/>
                </a:cubicBezTo>
                <a:cubicBezTo>
                  <a:pt x="224741" y="247647"/>
                  <a:pt x="239271" y="253673"/>
                  <a:pt x="249997" y="264390"/>
                </a:cubicBezTo>
                <a:cubicBezTo>
                  <a:pt x="260714" y="275106"/>
                  <a:pt x="266730" y="289645"/>
                  <a:pt x="266730" y="304797"/>
                </a:cubicBezTo>
                <a:lnTo>
                  <a:pt x="266730" y="342900"/>
                </a:lnTo>
                <a:lnTo>
                  <a:pt x="381030" y="342900"/>
                </a:lnTo>
                <a:lnTo>
                  <a:pt x="381030" y="222199"/>
                </a:lnTo>
                <a:cubicBezTo>
                  <a:pt x="393585" y="216246"/>
                  <a:pt x="403964" y="206526"/>
                  <a:pt x="410721" y="194392"/>
                </a:cubicBezTo>
                <a:cubicBezTo>
                  <a:pt x="417478" y="182258"/>
                  <a:pt x="420286" y="168314"/>
                  <a:pt x="418731" y="154515"/>
                </a:cubicBezTo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副标题 7"/>
          <p:cNvSpPr>
            <a:spLocks noGrp="1"/>
          </p:cNvSpPr>
          <p:nvPr>
            <p:ph type="subTitle" idx="13" hasCustomPrompt="1"/>
            <p:custDataLst>
              <p:tags r:id="rId11"/>
            </p:custDataLst>
          </p:nvPr>
        </p:nvSpPr>
        <p:spPr>
          <a:xfrm>
            <a:off x="1689098" y="2158999"/>
            <a:ext cx="5524503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25000"/>
              </a:lnSpc>
              <a:buNone/>
              <a:defRPr sz="2400" b="0">
                <a:solidFill>
                  <a:schemeClr val="accent1"/>
                </a:solidFill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</p:txBody>
      </p:sp>
      <p:sp>
        <p:nvSpPr>
          <p:cNvPr id="9" name="标题 8"/>
          <p:cNvSpPr>
            <a:spLocks noGrp="1"/>
          </p:cNvSpPr>
          <p:nvPr>
            <p:ph type="ctrTitle" idx="14" hasCustomPrompt="1"/>
            <p:custDataLst>
              <p:tags r:id="rId12"/>
            </p:custDataLst>
          </p:nvPr>
        </p:nvSpPr>
        <p:spPr>
          <a:xfrm>
            <a:off x="1631948" y="2682874"/>
            <a:ext cx="5638803" cy="1015999"/>
          </a:xfrm>
          <a:noFill/>
        </p:spPr>
        <p:txBody>
          <a:bodyPr lIns="0" tIns="0" rIns="0" bIns="0" anchor="ctr">
            <a:noAutofit/>
          </a:bodyPr>
          <a:lstStyle>
            <a:lvl1pPr algn="ctr">
              <a:lnSpc>
                <a:spcPct val="111000"/>
              </a:lnSpc>
              <a:buNone/>
              <a:defRPr sz="6000" b="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win10/AppData/Local/Temp/figmazip/slide_8a82086837fba604\datas\氛围图-12013&amp;70708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6" name="图片 5" descr="C:/Users/win10/AppData/Local/Temp/figmazip/slide_8a82086837fba604\datas\装饰-12013&amp;70710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4"/>
          <a:stretch>
            <a:fillRect/>
          </a:stretch>
        </p:blipFill>
        <p:spPr>
          <a:xfrm>
            <a:off x="0" y="0"/>
            <a:ext cx="1714500" cy="2234565"/>
          </a:xfrm>
          <a:prstGeom prst="rect">
            <a:avLst/>
          </a:prstGeom>
        </p:spPr>
      </p:pic>
      <p:pic>
        <p:nvPicPr>
          <p:cNvPr id="7" name="图片 6" descr="C:/Users/win10/AppData/Local/Temp/figmazip/slide_8a82086837fba604\datas\装饰-12013&amp;70712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4"/>
          <a:stretch>
            <a:fillRect/>
          </a:stretch>
        </p:blipFill>
        <p:spPr>
          <a:xfrm>
            <a:off x="9473565" y="2587625"/>
            <a:ext cx="2717165" cy="426974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10"/>
            </p:custDataLst>
          </p:nvPr>
        </p:nvSpPr>
        <p:spPr>
          <a:xfrm>
            <a:off x="1225497" y="5251454"/>
            <a:ext cx="419100" cy="342900"/>
          </a:xfrm>
          <a:custGeom>
            <a:avLst/>
            <a:gdLst>
              <a:gd name="connisteX0" fmla="*/ 113650 w 419151"/>
              <a:gd name="connsiteY0" fmla="*/ 0 h 342900"/>
              <a:gd name="connisteX1" fmla="*/ 305519 w 419151"/>
              <a:gd name="connsiteY1" fmla="*/ 0 h 342900"/>
              <a:gd name="connisteX2" fmla="*/ 315422 w 419151"/>
              <a:gd name="connsiteY2" fmla="*/ 26526 h 342900"/>
              <a:gd name="connisteX3" fmla="*/ 335429 w 419151"/>
              <a:gd name="connsiteY3" fmla="*/ 46552 h 342900"/>
              <a:gd name="connisteX4" fmla="*/ 361956 w 419151"/>
              <a:gd name="connsiteY4" fmla="*/ 56464 h 342900"/>
              <a:gd name="connisteX5" fmla="*/ 390192 w 419151"/>
              <a:gd name="connsiteY5" fmla="*/ 54479 h 342900"/>
              <a:gd name="connisteX6" fmla="*/ 368530 w 419151"/>
              <a:gd name="connsiteY6" fmla="*/ 97136 h 342900"/>
              <a:gd name="connisteX7" fmla="*/ 323880 w 419151"/>
              <a:gd name="connsiteY7" fmla="*/ 114300 h 342900"/>
              <a:gd name="connisteX8" fmla="*/ 95280 w 419151"/>
              <a:gd name="connsiteY8" fmla="*/ 114300 h 342900"/>
              <a:gd name="connisteX9" fmla="*/ 50630 w 419151"/>
              <a:gd name="connsiteY9" fmla="*/ 97136 h 342900"/>
              <a:gd name="connisteX10" fmla="*/ 28968 w 419151"/>
              <a:gd name="connsiteY10" fmla="*/ 54479 h 342900"/>
              <a:gd name="connisteX11" fmla="*/ 57214 w 419151"/>
              <a:gd name="connsiteY11" fmla="*/ 56464 h 342900"/>
              <a:gd name="connisteX12" fmla="*/ 83731 w 419151"/>
              <a:gd name="connsiteY12" fmla="*/ 46552 h 342900"/>
              <a:gd name="connisteX13" fmla="*/ 103747 w 419151"/>
              <a:gd name="connsiteY13" fmla="*/ 26526 h 342900"/>
              <a:gd name="connisteX14" fmla="*/ 113650 w 419151"/>
              <a:gd name="connsiteY14" fmla="*/ 0 h 342900"/>
              <a:gd name="connisteX15" fmla="*/ 418731 w 419151"/>
              <a:gd name="connsiteY15" fmla="*/ 154515 h 342900"/>
              <a:gd name="connisteX16" fmla="*/ 375544 w 419151"/>
              <a:gd name="connsiteY16" fmla="*/ 159946 h 342900"/>
              <a:gd name="connisteX17" fmla="*/ 341062 w 419151"/>
              <a:gd name="connsiteY17" fmla="*/ 133365 h 342900"/>
              <a:gd name="connisteX18" fmla="*/ 78098 w 419151"/>
              <a:gd name="connsiteY18" fmla="*/ 133365 h 342900"/>
              <a:gd name="connisteX19" fmla="*/ 43616 w 419151"/>
              <a:gd name="connsiteY19" fmla="*/ 159946 h 342900"/>
              <a:gd name="connisteX20" fmla="*/ 411 w 419151"/>
              <a:gd name="connsiteY20" fmla="*/ 154515 h 342900"/>
              <a:gd name="connisteX21" fmla="*/ 8439 w 419151"/>
              <a:gd name="connsiteY21" fmla="*/ 194383 h 342900"/>
              <a:gd name="connisteX22" fmla="*/ 38130 w 419151"/>
              <a:gd name="connsiteY22" fmla="*/ 222180 h 342900"/>
              <a:gd name="connisteX23" fmla="*/ 38130 w 419151"/>
              <a:gd name="connsiteY23" fmla="*/ 342900 h 342900"/>
              <a:gd name="connisteX24" fmla="*/ 152430 w 419151"/>
              <a:gd name="connsiteY24" fmla="*/ 342900 h 342900"/>
              <a:gd name="connisteX25" fmla="*/ 152430 w 419151"/>
              <a:gd name="connsiteY25" fmla="*/ 304796 h 342900"/>
              <a:gd name="connisteX26" fmla="*/ 169173 w 419151"/>
              <a:gd name="connsiteY26" fmla="*/ 264389 h 342900"/>
              <a:gd name="connisteX27" fmla="*/ 209580 w 419151"/>
              <a:gd name="connsiteY27" fmla="*/ 247646 h 342900"/>
              <a:gd name="connisteX28" fmla="*/ 249996 w 419151"/>
              <a:gd name="connsiteY28" fmla="*/ 264389 h 342900"/>
              <a:gd name="connisteX29" fmla="*/ 266730 w 419151"/>
              <a:gd name="connsiteY29" fmla="*/ 304796 h 342900"/>
              <a:gd name="connisteX30" fmla="*/ 266730 w 419151"/>
              <a:gd name="connsiteY30" fmla="*/ 342900 h 342900"/>
              <a:gd name="connisteX31" fmla="*/ 381030 w 419151"/>
              <a:gd name="connsiteY31" fmla="*/ 342900 h 342900"/>
              <a:gd name="connisteX32" fmla="*/ 381030 w 419151"/>
              <a:gd name="connsiteY32" fmla="*/ 222199 h 342900"/>
              <a:gd name="connisteX33" fmla="*/ 410721 w 419151"/>
              <a:gd name="connsiteY33" fmla="*/ 194392 h 342900"/>
              <a:gd name="connisteX34" fmla="*/ 418731 w 419151"/>
              <a:gd name="connsiteY34" fmla="*/ 154515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</a:cxnLst>
            <a:pathLst>
              <a:path w="419152" h="342900">
                <a:moveTo>
                  <a:pt x="113651" y="0"/>
                </a:moveTo>
                <a:lnTo>
                  <a:pt x="305519" y="0"/>
                </a:lnTo>
                <a:cubicBezTo>
                  <a:pt x="306882" y="9446"/>
                  <a:pt x="310256" y="18498"/>
                  <a:pt x="315422" y="26527"/>
                </a:cubicBezTo>
                <a:cubicBezTo>
                  <a:pt x="320579" y="34555"/>
                  <a:pt x="327401" y="41386"/>
                  <a:pt x="335429" y="46552"/>
                </a:cubicBezTo>
                <a:cubicBezTo>
                  <a:pt x="343458" y="51718"/>
                  <a:pt x="352501" y="55102"/>
                  <a:pt x="361956" y="56464"/>
                </a:cubicBezTo>
                <a:cubicBezTo>
                  <a:pt x="371402" y="57836"/>
                  <a:pt x="381030" y="57159"/>
                  <a:pt x="390193" y="54480"/>
                </a:cubicBezTo>
                <a:cubicBezTo>
                  <a:pt x="388501" y="70893"/>
                  <a:pt x="380784" y="86082"/>
                  <a:pt x="368531" y="97137"/>
                </a:cubicBezTo>
                <a:cubicBezTo>
                  <a:pt x="356287" y="108183"/>
                  <a:pt x="340376" y="114300"/>
                  <a:pt x="323880" y="114300"/>
                </a:cubicBezTo>
                <a:lnTo>
                  <a:pt x="95280" y="114300"/>
                </a:lnTo>
                <a:cubicBezTo>
                  <a:pt x="78785" y="114300"/>
                  <a:pt x="62883" y="108183"/>
                  <a:pt x="50630" y="97137"/>
                </a:cubicBezTo>
                <a:cubicBezTo>
                  <a:pt x="38387" y="86082"/>
                  <a:pt x="30669" y="70893"/>
                  <a:pt x="28968" y="54480"/>
                </a:cubicBezTo>
                <a:cubicBezTo>
                  <a:pt x="38130" y="57159"/>
                  <a:pt x="47768" y="57836"/>
                  <a:pt x="57214" y="56464"/>
                </a:cubicBezTo>
                <a:cubicBezTo>
                  <a:pt x="66660" y="55102"/>
                  <a:pt x="75703" y="51718"/>
                  <a:pt x="83732" y="46552"/>
                </a:cubicBezTo>
                <a:cubicBezTo>
                  <a:pt x="91760" y="41386"/>
                  <a:pt x="98581" y="34555"/>
                  <a:pt x="103748" y="26527"/>
                </a:cubicBezTo>
                <a:cubicBezTo>
                  <a:pt x="108905" y="18498"/>
                  <a:pt x="112279" y="9446"/>
                  <a:pt x="113651" y="0"/>
                </a:cubicBezTo>
                <a:moveTo>
                  <a:pt x="418731" y="154515"/>
                </a:moveTo>
                <a:cubicBezTo>
                  <a:pt x="405619" y="161949"/>
                  <a:pt x="390092" y="163906"/>
                  <a:pt x="375544" y="159947"/>
                </a:cubicBezTo>
                <a:cubicBezTo>
                  <a:pt x="360996" y="155978"/>
                  <a:pt x="348597" y="146432"/>
                  <a:pt x="341062" y="133365"/>
                </a:cubicBezTo>
                <a:lnTo>
                  <a:pt x="78099" y="133365"/>
                </a:lnTo>
                <a:cubicBezTo>
                  <a:pt x="70564" y="146432"/>
                  <a:pt x="58165" y="155987"/>
                  <a:pt x="43617" y="159947"/>
                </a:cubicBezTo>
                <a:cubicBezTo>
                  <a:pt x="29060" y="163915"/>
                  <a:pt x="13533" y="161959"/>
                  <a:pt x="411" y="154515"/>
                </a:cubicBezTo>
                <a:cubicBezTo>
                  <a:pt x="-1134" y="168314"/>
                  <a:pt x="1673" y="182258"/>
                  <a:pt x="8440" y="194383"/>
                </a:cubicBezTo>
                <a:cubicBezTo>
                  <a:pt x="15197" y="206517"/>
                  <a:pt x="25585" y="216237"/>
                  <a:pt x="38130" y="222181"/>
                </a:cubicBezTo>
                <a:lnTo>
                  <a:pt x="38130" y="342900"/>
                </a:lnTo>
                <a:lnTo>
                  <a:pt x="152430" y="342900"/>
                </a:lnTo>
                <a:lnTo>
                  <a:pt x="152430" y="304797"/>
                </a:lnTo>
                <a:cubicBezTo>
                  <a:pt x="152430" y="289645"/>
                  <a:pt x="158456" y="275106"/>
                  <a:pt x="169173" y="264390"/>
                </a:cubicBezTo>
                <a:cubicBezTo>
                  <a:pt x="179890" y="253673"/>
                  <a:pt x="194420" y="247647"/>
                  <a:pt x="209580" y="247647"/>
                </a:cubicBezTo>
                <a:cubicBezTo>
                  <a:pt x="224741" y="247647"/>
                  <a:pt x="239271" y="253673"/>
                  <a:pt x="249997" y="264390"/>
                </a:cubicBezTo>
                <a:cubicBezTo>
                  <a:pt x="260714" y="275106"/>
                  <a:pt x="266730" y="289645"/>
                  <a:pt x="266730" y="304797"/>
                </a:cubicBezTo>
                <a:lnTo>
                  <a:pt x="266730" y="342900"/>
                </a:lnTo>
                <a:lnTo>
                  <a:pt x="381030" y="342900"/>
                </a:lnTo>
                <a:lnTo>
                  <a:pt x="381030" y="222199"/>
                </a:lnTo>
                <a:cubicBezTo>
                  <a:pt x="393585" y="216246"/>
                  <a:pt x="403964" y="206526"/>
                  <a:pt x="410721" y="194392"/>
                </a:cubicBezTo>
                <a:cubicBezTo>
                  <a:pt x="417478" y="182258"/>
                  <a:pt x="420286" y="168314"/>
                  <a:pt x="418731" y="154515"/>
                </a:cubicBezTo>
              </a:path>
            </a:pathLst>
          </a:custGeom>
          <a:solidFill>
            <a:schemeClr val="accent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8" name="标题 7"/>
          <p:cNvSpPr>
            <a:spLocks noGrp="1"/>
          </p:cNvSpPr>
          <p:nvPr>
            <p:ph type="ctrTitle" idx="13" hasCustomPrompt="1"/>
            <p:custDataLst>
              <p:tags r:id="rId13"/>
            </p:custDataLst>
          </p:nvPr>
        </p:nvSpPr>
        <p:spPr>
          <a:xfrm>
            <a:off x="1022354" y="3517898"/>
            <a:ext cx="825502" cy="1524003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83000"/>
              </a:lnSpc>
              <a:buNone/>
              <a:defRPr sz="6000" b="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-1-5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1" name="Subtitle 10"/>
          <p:cNvSpPr>
            <a:spLocks noGrp="1"/>
          </p:cNvSpPr>
          <p:nvPr>
            <p:ph type="subTitle" idx="17826305" hasCustomPrompt="1"/>
            <p:custDataLst>
              <p:tags r:id="rId5"/>
            </p:custDataLst>
          </p:nvPr>
        </p:nvSpPr>
        <p:spPr>
          <a:xfrm>
            <a:off x="761471" y="2667000"/>
            <a:ext cx="2363258" cy="4572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CONTENTS</a:t>
            </a:r>
            <a:endParaRPr lang="zh-CN" altLang="en-US"/>
          </a:p>
        </p:txBody>
      </p:sp>
      <p:sp>
        <p:nvSpPr>
          <p:cNvPr id="12" name="Title 11"/>
          <p:cNvSpPr>
            <a:spLocks noGrp="1"/>
          </p:cNvSpPr>
          <p:nvPr>
            <p:ph type="ctrTitle" idx="17826049" hasCustomPrompt="1"/>
            <p:custDataLst>
              <p:tags r:id="rId6"/>
            </p:custDataLst>
          </p:nvPr>
        </p:nvSpPr>
        <p:spPr>
          <a:xfrm>
            <a:off x="760942" y="3175000"/>
            <a:ext cx="2364317" cy="762000"/>
          </a:xfrm>
          <a:noFill/>
        </p:spPr>
        <p:txBody>
          <a:bodyPr lIns="0" tIns="0" rIns="0" bIns="0" anchor="t">
            <a:normAutofit/>
          </a:bodyPr>
          <a:lstStyle>
            <a:lvl1pPr marL="0" indent="0" algn="ctr">
              <a:lnSpc>
                <a:spcPct val="104000"/>
              </a:lnSpc>
              <a:spcBef>
                <a:spcPct val="0"/>
              </a:spcBef>
              <a:spcAft>
                <a:spcPct val="0"/>
              </a:spcAft>
              <a:buNone/>
              <a:defRPr sz="4800" b="1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319883777" hasCustomPrompt="1"/>
            <p:custDataLst>
              <p:tags r:id="rId7"/>
            </p:custDataLst>
          </p:nvPr>
        </p:nvSpPr>
        <p:spPr>
          <a:xfrm>
            <a:off x="40703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  <p:sp>
        <p:nvSpPr>
          <p:cNvPr id="14" name="装饰  3"/>
          <p:cNvSpPr>
            <a:spLocks noGrp="1"/>
          </p:cNvSpPr>
          <p:nvPr>
            <p:ph type="body" idx="319883522" hasCustomPrompt="1"/>
            <p:custDataLst>
              <p:tags r:id="rId8"/>
            </p:custDataLst>
          </p:nvPr>
        </p:nvSpPr>
        <p:spPr>
          <a:xfrm>
            <a:off x="48514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51446017" hasCustomPrompt="1"/>
            <p:custDataLst>
              <p:tags r:id="rId9"/>
            </p:custDataLst>
          </p:nvPr>
        </p:nvSpPr>
        <p:spPr>
          <a:xfrm>
            <a:off x="50800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6" name="Text Placeholder 15"/>
          <p:cNvSpPr>
            <a:spLocks noGrp="1"/>
          </p:cNvSpPr>
          <p:nvPr>
            <p:ph type="body" idx="319949313" hasCustomPrompt="1"/>
            <p:custDataLst>
              <p:tags r:id="rId10"/>
            </p:custDataLst>
          </p:nvPr>
        </p:nvSpPr>
        <p:spPr>
          <a:xfrm>
            <a:off x="7994650" y="22860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02</a:t>
            </a:r>
            <a:endParaRPr lang="zh-CN" altLang="en-US" smtClean="0"/>
          </a:p>
        </p:txBody>
      </p:sp>
      <p:sp>
        <p:nvSpPr>
          <p:cNvPr id="17" name="装饰  6"/>
          <p:cNvSpPr>
            <a:spLocks noGrp="1"/>
          </p:cNvSpPr>
          <p:nvPr>
            <p:ph type="body" idx="319949058" hasCustomPrompt="1"/>
            <p:custDataLst>
              <p:tags r:id="rId11"/>
            </p:custDataLst>
          </p:nvPr>
        </p:nvSpPr>
        <p:spPr>
          <a:xfrm>
            <a:off x="8775700" y="22098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18" name="Text Placeholder 17"/>
          <p:cNvSpPr>
            <a:spLocks noGrp="1"/>
          </p:cNvSpPr>
          <p:nvPr>
            <p:ph type="body" idx="51511553" hasCustomPrompt="1"/>
            <p:custDataLst>
              <p:tags r:id="rId12"/>
            </p:custDataLst>
          </p:nvPr>
        </p:nvSpPr>
        <p:spPr>
          <a:xfrm>
            <a:off x="9004300" y="21336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19" name="Text Placeholder 18"/>
          <p:cNvSpPr>
            <a:spLocks noGrp="1"/>
          </p:cNvSpPr>
          <p:nvPr>
            <p:ph type="body" idx="320014849" hasCustomPrompt="1"/>
            <p:custDataLst>
              <p:tags r:id="rId13"/>
            </p:custDataLst>
          </p:nvPr>
        </p:nvSpPr>
        <p:spPr>
          <a:xfrm>
            <a:off x="40703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03</a:t>
            </a:r>
            <a:endParaRPr lang="zh-CN" altLang="en-US" smtClean="0"/>
          </a:p>
        </p:txBody>
      </p:sp>
      <p:sp>
        <p:nvSpPr>
          <p:cNvPr id="20" name="装饰  9"/>
          <p:cNvSpPr>
            <a:spLocks noGrp="1"/>
          </p:cNvSpPr>
          <p:nvPr>
            <p:ph type="body" idx="320014594" hasCustomPrompt="1"/>
            <p:custDataLst>
              <p:tags r:id="rId14"/>
            </p:custDataLst>
          </p:nvPr>
        </p:nvSpPr>
        <p:spPr>
          <a:xfrm>
            <a:off x="48514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1" name="Text Placeholder 20"/>
          <p:cNvSpPr>
            <a:spLocks noGrp="1"/>
          </p:cNvSpPr>
          <p:nvPr>
            <p:ph type="body" idx="51577089" hasCustomPrompt="1"/>
            <p:custDataLst>
              <p:tags r:id="rId15"/>
            </p:custDataLst>
          </p:nvPr>
        </p:nvSpPr>
        <p:spPr>
          <a:xfrm>
            <a:off x="50800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  <p:sp>
        <p:nvSpPr>
          <p:cNvPr id="22" name="Text Placeholder 21"/>
          <p:cNvSpPr>
            <a:spLocks noGrp="1"/>
          </p:cNvSpPr>
          <p:nvPr>
            <p:ph type="body" idx="320080385" hasCustomPrompt="1"/>
            <p:custDataLst>
              <p:tags r:id="rId16"/>
            </p:custDataLst>
          </p:nvPr>
        </p:nvSpPr>
        <p:spPr>
          <a:xfrm>
            <a:off x="7994650" y="3962400"/>
            <a:ext cx="596900" cy="5080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0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 smtClean="0"/>
              <a:t>04</a:t>
            </a:r>
            <a:endParaRPr lang="zh-CN" altLang="en-US" smtClean="0"/>
          </a:p>
        </p:txBody>
      </p:sp>
      <p:sp>
        <p:nvSpPr>
          <p:cNvPr id="23" name="装饰  2"/>
          <p:cNvSpPr>
            <a:spLocks noGrp="1"/>
          </p:cNvSpPr>
          <p:nvPr>
            <p:ph type="body" idx="320080130" hasCustomPrompt="1"/>
            <p:custDataLst>
              <p:tags r:id="rId17"/>
            </p:custDataLst>
          </p:nvPr>
        </p:nvSpPr>
        <p:spPr>
          <a:xfrm>
            <a:off x="8775700" y="3886200"/>
            <a:ext cx="25400" cy="762000"/>
          </a:xfrm>
          <a:custGeom>
            <a:avLst/>
            <a:gdLst>
              <a:gd name="connisteX0" fmla="*/ 0 w 25400"/>
              <a:gd name="connsiteY0" fmla="*/ 12700 h 762000"/>
              <a:gd name="connisteX1" fmla="*/ 12700 w 25400"/>
              <a:gd name="connsiteY1" fmla="*/ 0 h 762000"/>
              <a:gd name="connisteX2" fmla="*/ 12700 w 25400"/>
              <a:gd name="connsiteY2" fmla="*/ 0 h 762000"/>
              <a:gd name="connisteX3" fmla="*/ 25400 w 25400"/>
              <a:gd name="connsiteY3" fmla="*/ 12700 h 762000"/>
              <a:gd name="connisteX4" fmla="*/ 25400 w 25400"/>
              <a:gd name="connsiteY4" fmla="*/ 749300 h 762000"/>
              <a:gd name="connisteX5" fmla="*/ 12700 w 25400"/>
              <a:gd name="connsiteY5" fmla="*/ 762000 h 762000"/>
              <a:gd name="connisteX6" fmla="*/ 12700 w 25400"/>
              <a:gd name="connsiteY6" fmla="*/ 762000 h 762000"/>
              <a:gd name="connisteX7" fmla="*/ 0 w 25400"/>
              <a:gd name="connsiteY7" fmla="*/ 749300 h 762000"/>
              <a:gd name="connisteX8" fmla="*/ 0 w 25400"/>
              <a:gd name="connsiteY8" fmla="*/ 12700 h 762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25400" h="762000">
                <a:moveTo>
                  <a:pt x="0" y="12700"/>
                </a:moveTo>
                <a:cubicBezTo>
                  <a:pt x="0" y="5686"/>
                  <a:pt x="5686" y="0"/>
                  <a:pt x="12700" y="0"/>
                </a:cubicBezTo>
                <a:lnTo>
                  <a:pt x="12700" y="0"/>
                </a:lnTo>
                <a:cubicBezTo>
                  <a:pt x="19714" y="0"/>
                  <a:pt x="25400" y="5686"/>
                  <a:pt x="25400" y="12700"/>
                </a:cubicBezTo>
                <a:lnTo>
                  <a:pt x="25400" y="749300"/>
                </a:lnTo>
                <a:cubicBezTo>
                  <a:pt x="25400" y="756314"/>
                  <a:pt x="19714" y="762000"/>
                  <a:pt x="12700" y="762000"/>
                </a:cubicBezTo>
                <a:lnTo>
                  <a:pt x="12700" y="762000"/>
                </a:lnTo>
                <a:cubicBezTo>
                  <a:pt x="5686" y="762000"/>
                  <a:pt x="0" y="756314"/>
                  <a:pt x="0" y="749300"/>
                </a:cubicBezTo>
                <a:lnTo>
                  <a:pt x="0" y="1270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 smtClean="0"/>
              <a:t> </a:t>
            </a:r>
            <a:endParaRPr lang="zh-CN" altLang="en-US" smtClean="0"/>
          </a:p>
        </p:txBody>
      </p:sp>
      <p:sp>
        <p:nvSpPr>
          <p:cNvPr id="24" name="Text Placeholder 23"/>
          <p:cNvSpPr>
            <a:spLocks noGrp="1"/>
          </p:cNvSpPr>
          <p:nvPr>
            <p:ph type="body" idx="51642625" hasCustomPrompt="1"/>
            <p:custDataLst>
              <p:tags r:id="rId18"/>
            </p:custDataLst>
          </p:nvPr>
        </p:nvSpPr>
        <p:spPr>
          <a:xfrm>
            <a:off x="9004300" y="3810000"/>
            <a:ext cx="2324100" cy="914400"/>
          </a:xfrm>
          <a:noFill/>
        </p:spPr>
        <p:txBody>
          <a:bodyPr lIns="0" tIns="0" rIns="0" bIns="0" anchor="ctr">
            <a:normAutofit/>
          </a:bodyPr>
          <a:lstStyle>
            <a:lvl1pPr marL="0" indent="0" algn="l">
              <a:lnSpc>
                <a:spcPct val="118000"/>
              </a:lnSpc>
              <a:spcBef>
                <a:spcPct val="0"/>
              </a:spcBef>
              <a:spcAft>
                <a:spcPct val="0"/>
              </a:spcAft>
              <a:buNone/>
              <a:defRPr sz="24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smtClean="0"/>
              <a:t>单击此处添加项标题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52309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184" y="1983597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039" y="516256"/>
            <a:ext cx="10515890" cy="132434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39" y="1935192"/>
            <a:ext cx="5163349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039" y="2818085"/>
            <a:ext cx="5163349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66931" y="1935192"/>
            <a:ext cx="5186998" cy="8277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66931" y="2818085"/>
            <a:ext cx="5186998" cy="352369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184" y="723122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1584" y="723123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184" y="2323322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884" y="523097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84" y="523097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4" Type="http://schemas.openxmlformats.org/officeDocument/2006/relationships/theme" Target="../theme/theme2.xml"/><Relationship Id="rId33" Type="http://schemas.openxmlformats.org/officeDocument/2006/relationships/tags" Target="../tags/tag257.xml"/><Relationship Id="rId32" Type="http://schemas.openxmlformats.org/officeDocument/2006/relationships/tags" Target="../tags/tag256.xml"/><Relationship Id="rId31" Type="http://schemas.openxmlformats.org/officeDocument/2006/relationships/tags" Target="../tags/tag255.xml"/><Relationship Id="rId30" Type="http://schemas.openxmlformats.org/officeDocument/2006/relationships/tags" Target="../tags/tag254.xml"/><Relationship Id="rId3" Type="http://schemas.openxmlformats.org/officeDocument/2006/relationships/slideLayout" Target="../slideLayouts/slideLayout13.xml"/><Relationship Id="rId29" Type="http://schemas.openxmlformats.org/officeDocument/2006/relationships/tags" Target="../tags/tag253.xml"/><Relationship Id="rId28" Type="http://schemas.openxmlformats.org/officeDocument/2006/relationships/tags" Target="../tags/tag252.xml"/><Relationship Id="rId27" Type="http://schemas.openxmlformats.org/officeDocument/2006/relationships/tags" Target="../tags/tag251.xml"/><Relationship Id="rId26" Type="http://schemas.openxmlformats.org/officeDocument/2006/relationships/image" Target="../media/image7.png"/><Relationship Id="rId25" Type="http://schemas.openxmlformats.org/officeDocument/2006/relationships/tags" Target="../tags/tag250.xml"/><Relationship Id="rId24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2.xml"/><Relationship Id="rId19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168" y="52311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168" y="198361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en-US" altLang="zh-CN" dirty="0"/>
          </a:p>
          <a:p>
            <a:pPr lvl="5"/>
            <a:r>
              <a:rPr lang="zh-CN" altLang="en-US" dirty="0"/>
              <a:t>第六级</a:t>
            </a:r>
            <a:endParaRPr lang="en-US" altLang="zh-CN" dirty="0"/>
          </a:p>
          <a:p>
            <a:pPr marL="2971800" marR="0" lvl="6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第七级</a:t>
            </a:r>
            <a:endParaRPr lang="en-US" altLang="zh-CN" dirty="0"/>
          </a:p>
          <a:p>
            <a:pPr marL="3429000" marR="0" lvl="7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第八级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dirty="0"/>
              <a:t>第九级</a:t>
            </a:r>
            <a:endParaRPr lang="en-US" altLang="zh-CN" dirty="0"/>
          </a:p>
          <a:p>
            <a:pPr marL="3886200" marR="0" lvl="8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lang="en-US" altLang="zh-CN" dirty="0"/>
          </a:p>
          <a:p>
            <a:pPr lvl="5"/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marR="0" indent="-228600" algn="l" defTabSz="914400" rtl="0" eaLnBrk="1" fontAlgn="auto" latinLnBrk="0" hangingPunct="1">
        <a:lnSpc>
          <a:spcPct val="9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defRPr lang="zh-CN" altLang="en-US" sz="2400" kern="1200" dirty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8pPr>
      <a:lvl9pPr marL="3657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lang="en-US" altLang="zh-CN" sz="2400" kern="1200" dirty="0" smtClean="0">
          <a:solidFill>
            <a:schemeClr val="tx1"/>
          </a:solidFill>
          <a:latin typeface="微软雅黑" panose="020B0503020204020204" charset="-122"/>
          <a:ea typeface="微软雅黑" panose="020B0503020204020204" charset="-122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@png2x_装饰"/>
          <p:cNvPicPr>
            <a:picLocks noChangeAspect="1"/>
          </p:cNvPicPr>
          <p:nvPr userDrawn="1">
            <p:custDataLst>
              <p:tags r:id="rId25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2921000" y="1397000"/>
            <a:ext cx="9271000" cy="5461000"/>
          </a:xfrm>
          <a:prstGeom prst="rect">
            <a:avLst/>
          </a:prstGeom>
        </p:spPr>
      </p:pic>
      <p:sp>
        <p:nvSpPr>
          <p:cNvPr id="2" name="标题占位符 1"/>
          <p:cNvSpPr>
            <a:spLocks noGrp="1"/>
          </p:cNvSpPr>
          <p:nvPr>
            <p:ph type="title"/>
            <p:custDataLst>
              <p:tags r:id="rId2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>
                <a:latin typeface="汉仪中宋简" panose="02010600000101010101" charset="-122"/>
                <a:ea typeface="汉仪中宋简" panose="02010600000101010101" charset="-122"/>
              </a:rPr>
              <a:t>单击此处编辑母版标题样式</a:t>
            </a:r>
            <a:endParaRPr lang="zh-CN" altLang="en-US" dirty="0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>
                <a:latin typeface="汉仪书宋二简" panose="02010600000101010101" charset="-122"/>
                <a:ea typeface="汉仪书宋二简" panose="02010600000101010101" charset="-122"/>
              </a:rPr>
              <a:t>单击此处编辑母版文本样式</a:t>
            </a:r>
            <a:endParaRPr lang="zh-CN" altLang="en-US" dirty="0">
              <a:latin typeface="汉仪书宋二简" panose="02010600000101010101" charset="-122"/>
              <a:ea typeface="汉仪书宋二简" panose="02010600000101010101" charset="-122"/>
            </a:endParaRPr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3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3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</a:rPr>
            </a:fld>
            <a:endParaRPr lang="zh-CN" altLang="en-US" dirty="0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KSO_TEMPLATE" hidden="1"/>
          <p:cNvSpPr/>
          <p:nvPr userDrawn="1">
            <p:custDataLst>
              <p:tags r:id="rId3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  <p:sldLayoutId id="2147483682" r:id="rId23"/>
    <p:sldLayoutId id="2147483683" r:id="rId2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tags" Target="../tags/tag260.xml"/><Relationship Id="rId2" Type="http://schemas.openxmlformats.org/officeDocument/2006/relationships/tags" Target="../tags/tag259.xml"/><Relationship Id="rId1" Type="http://schemas.openxmlformats.org/officeDocument/2006/relationships/tags" Target="../tags/tag258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346.xml"/><Relationship Id="rId8" Type="http://schemas.openxmlformats.org/officeDocument/2006/relationships/tags" Target="../tags/tag345.xml"/><Relationship Id="rId7" Type="http://schemas.openxmlformats.org/officeDocument/2006/relationships/tags" Target="../tags/tag344.xml"/><Relationship Id="rId6" Type="http://schemas.openxmlformats.org/officeDocument/2006/relationships/tags" Target="../tags/tag343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3" Type="http://schemas.openxmlformats.org/officeDocument/2006/relationships/tags" Target="../tags/tag342.xml"/><Relationship Id="rId21" Type="http://schemas.openxmlformats.org/officeDocument/2006/relationships/slideLayout" Target="../slideLayouts/slideLayout15.xml"/><Relationship Id="rId20" Type="http://schemas.openxmlformats.org/officeDocument/2006/relationships/tags" Target="../tags/tag353.xml"/><Relationship Id="rId2" Type="http://schemas.openxmlformats.org/officeDocument/2006/relationships/tags" Target="../tags/tag341.xml"/><Relationship Id="rId19" Type="http://schemas.openxmlformats.org/officeDocument/2006/relationships/tags" Target="../tags/tag352.xml"/><Relationship Id="rId18" Type="http://schemas.openxmlformats.org/officeDocument/2006/relationships/tags" Target="../tags/tag351.xml"/><Relationship Id="rId17" Type="http://schemas.openxmlformats.org/officeDocument/2006/relationships/image" Target="../media/image20.svg"/><Relationship Id="rId16" Type="http://schemas.openxmlformats.org/officeDocument/2006/relationships/image" Target="../media/image19.png"/><Relationship Id="rId15" Type="http://schemas.openxmlformats.org/officeDocument/2006/relationships/tags" Target="../tags/tag350.xml"/><Relationship Id="rId14" Type="http://schemas.openxmlformats.org/officeDocument/2006/relationships/tags" Target="../tags/tag349.xml"/><Relationship Id="rId13" Type="http://schemas.openxmlformats.org/officeDocument/2006/relationships/tags" Target="../tags/tag348.xml"/><Relationship Id="rId12" Type="http://schemas.openxmlformats.org/officeDocument/2006/relationships/tags" Target="../tags/tag347.xml"/><Relationship Id="rId11" Type="http://schemas.openxmlformats.org/officeDocument/2006/relationships/image" Target="../media/image18.svg"/><Relationship Id="rId10" Type="http://schemas.openxmlformats.org/officeDocument/2006/relationships/image" Target="../media/image17.png"/><Relationship Id="rId1" Type="http://schemas.openxmlformats.org/officeDocument/2006/relationships/tags" Target="../tags/tag340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tags" Target="../tags/tag356.xml"/><Relationship Id="rId2" Type="http://schemas.openxmlformats.org/officeDocument/2006/relationships/tags" Target="../tags/tag355.xml"/><Relationship Id="rId1" Type="http://schemas.openxmlformats.org/officeDocument/2006/relationships/tags" Target="../tags/tag354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tags" Target="../tags/tag363.xml"/><Relationship Id="rId7" Type="http://schemas.openxmlformats.org/officeDocument/2006/relationships/tags" Target="../tags/tag362.xml"/><Relationship Id="rId6" Type="http://schemas.openxmlformats.org/officeDocument/2006/relationships/tags" Target="../tags/tag361.xml"/><Relationship Id="rId5" Type="http://schemas.openxmlformats.org/officeDocument/2006/relationships/tags" Target="../tags/tag360.xml"/><Relationship Id="rId4" Type="http://schemas.openxmlformats.org/officeDocument/2006/relationships/image" Target="../media/image21.jpeg"/><Relationship Id="rId3" Type="http://schemas.openxmlformats.org/officeDocument/2006/relationships/tags" Target="../tags/tag359.xml"/><Relationship Id="rId2" Type="http://schemas.openxmlformats.org/officeDocument/2006/relationships/tags" Target="../tags/tag358.xml"/><Relationship Id="rId18" Type="http://schemas.openxmlformats.org/officeDocument/2006/relationships/slideLayout" Target="../slideLayouts/slideLayout14.xml"/><Relationship Id="rId17" Type="http://schemas.openxmlformats.org/officeDocument/2006/relationships/tags" Target="../tags/tag370.xml"/><Relationship Id="rId16" Type="http://schemas.openxmlformats.org/officeDocument/2006/relationships/tags" Target="../tags/tag369.xml"/><Relationship Id="rId15" Type="http://schemas.openxmlformats.org/officeDocument/2006/relationships/tags" Target="../tags/tag368.xml"/><Relationship Id="rId14" Type="http://schemas.openxmlformats.org/officeDocument/2006/relationships/image" Target="../media/image23.jpeg"/><Relationship Id="rId13" Type="http://schemas.openxmlformats.org/officeDocument/2006/relationships/tags" Target="../tags/tag367.xml"/><Relationship Id="rId12" Type="http://schemas.openxmlformats.org/officeDocument/2006/relationships/tags" Target="../tags/tag366.xml"/><Relationship Id="rId11" Type="http://schemas.openxmlformats.org/officeDocument/2006/relationships/tags" Target="../tags/tag365.xml"/><Relationship Id="rId10" Type="http://schemas.openxmlformats.org/officeDocument/2006/relationships/tags" Target="../tags/tag364.xml"/><Relationship Id="rId1" Type="http://schemas.openxmlformats.org/officeDocument/2006/relationships/tags" Target="../tags/tag357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379.xml"/><Relationship Id="rId8" Type="http://schemas.openxmlformats.org/officeDocument/2006/relationships/tags" Target="../tags/tag378.xml"/><Relationship Id="rId7" Type="http://schemas.openxmlformats.org/officeDocument/2006/relationships/tags" Target="../tags/tag377.xml"/><Relationship Id="rId6" Type="http://schemas.openxmlformats.org/officeDocument/2006/relationships/tags" Target="../tags/tag376.xml"/><Relationship Id="rId5" Type="http://schemas.openxmlformats.org/officeDocument/2006/relationships/tags" Target="../tags/tag375.xml"/><Relationship Id="rId4" Type="http://schemas.openxmlformats.org/officeDocument/2006/relationships/tags" Target="../tags/tag374.xml"/><Relationship Id="rId3" Type="http://schemas.openxmlformats.org/officeDocument/2006/relationships/tags" Target="../tags/tag373.xml"/><Relationship Id="rId2" Type="http://schemas.openxmlformats.org/officeDocument/2006/relationships/tags" Target="../tags/tag372.xml"/><Relationship Id="rId15" Type="http://schemas.openxmlformats.org/officeDocument/2006/relationships/slideLayout" Target="../slideLayouts/slideLayout13.xml"/><Relationship Id="rId14" Type="http://schemas.openxmlformats.org/officeDocument/2006/relationships/tags" Target="../tags/tag384.xml"/><Relationship Id="rId13" Type="http://schemas.openxmlformats.org/officeDocument/2006/relationships/tags" Target="../tags/tag383.xml"/><Relationship Id="rId12" Type="http://schemas.openxmlformats.org/officeDocument/2006/relationships/tags" Target="../tags/tag382.xml"/><Relationship Id="rId11" Type="http://schemas.openxmlformats.org/officeDocument/2006/relationships/tags" Target="../tags/tag381.xml"/><Relationship Id="rId10" Type="http://schemas.openxmlformats.org/officeDocument/2006/relationships/tags" Target="../tags/tag380.xml"/><Relationship Id="rId1" Type="http://schemas.openxmlformats.org/officeDocument/2006/relationships/tags" Target="../tags/tag371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tags" Target="../tags/tag387.xml"/><Relationship Id="rId2" Type="http://schemas.openxmlformats.org/officeDocument/2006/relationships/tags" Target="../tags/tag386.xml"/><Relationship Id="rId1" Type="http://schemas.openxmlformats.org/officeDocument/2006/relationships/tags" Target="../tags/tag385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394.xml"/><Relationship Id="rId8" Type="http://schemas.openxmlformats.org/officeDocument/2006/relationships/tags" Target="../tags/tag393.xml"/><Relationship Id="rId7" Type="http://schemas.openxmlformats.org/officeDocument/2006/relationships/image" Target="../media/image25.jpeg"/><Relationship Id="rId6" Type="http://schemas.openxmlformats.org/officeDocument/2006/relationships/tags" Target="../tags/tag392.xml"/><Relationship Id="rId5" Type="http://schemas.openxmlformats.org/officeDocument/2006/relationships/tags" Target="../tags/tag391.xml"/><Relationship Id="rId4" Type="http://schemas.openxmlformats.org/officeDocument/2006/relationships/tags" Target="../tags/tag390.xml"/><Relationship Id="rId3" Type="http://schemas.openxmlformats.org/officeDocument/2006/relationships/image" Target="../media/image24.jpeg"/><Relationship Id="rId2" Type="http://schemas.openxmlformats.org/officeDocument/2006/relationships/tags" Target="../tags/tag389.xml"/><Relationship Id="rId15" Type="http://schemas.openxmlformats.org/officeDocument/2006/relationships/slideLayout" Target="../slideLayouts/slideLayout12.xml"/><Relationship Id="rId14" Type="http://schemas.openxmlformats.org/officeDocument/2006/relationships/tags" Target="../tags/tag398.xml"/><Relationship Id="rId13" Type="http://schemas.openxmlformats.org/officeDocument/2006/relationships/tags" Target="../tags/tag397.xml"/><Relationship Id="rId12" Type="http://schemas.openxmlformats.org/officeDocument/2006/relationships/tags" Target="../tags/tag396.xml"/><Relationship Id="rId11" Type="http://schemas.openxmlformats.org/officeDocument/2006/relationships/image" Target="../media/image26.jpeg"/><Relationship Id="rId10" Type="http://schemas.openxmlformats.org/officeDocument/2006/relationships/tags" Target="../tags/tag395.xml"/><Relationship Id="rId1" Type="http://schemas.openxmlformats.org/officeDocument/2006/relationships/tags" Target="../tags/tag388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tags" Target="../tags/tag401.xml"/><Relationship Id="rId2" Type="http://schemas.openxmlformats.org/officeDocument/2006/relationships/tags" Target="../tags/tag400.xml"/><Relationship Id="rId1" Type="http://schemas.openxmlformats.org/officeDocument/2006/relationships/tags" Target="../tags/tag399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269.xml"/><Relationship Id="rId8" Type="http://schemas.openxmlformats.org/officeDocument/2006/relationships/tags" Target="../tags/tag268.xml"/><Relationship Id="rId7" Type="http://schemas.openxmlformats.org/officeDocument/2006/relationships/tags" Target="../tags/tag267.xml"/><Relationship Id="rId6" Type="http://schemas.openxmlformats.org/officeDocument/2006/relationships/tags" Target="../tags/tag266.xml"/><Relationship Id="rId5" Type="http://schemas.openxmlformats.org/officeDocument/2006/relationships/tags" Target="../tags/tag265.xml"/><Relationship Id="rId4" Type="http://schemas.openxmlformats.org/officeDocument/2006/relationships/tags" Target="../tags/tag264.xml"/><Relationship Id="rId3" Type="http://schemas.openxmlformats.org/officeDocument/2006/relationships/tags" Target="../tags/tag263.xml"/><Relationship Id="rId2" Type="http://schemas.openxmlformats.org/officeDocument/2006/relationships/tags" Target="../tags/tag262.xml"/><Relationship Id="rId19" Type="http://schemas.openxmlformats.org/officeDocument/2006/relationships/slideLayout" Target="../slideLayouts/slideLayout21.xml"/><Relationship Id="rId18" Type="http://schemas.openxmlformats.org/officeDocument/2006/relationships/tags" Target="../tags/tag278.xml"/><Relationship Id="rId17" Type="http://schemas.openxmlformats.org/officeDocument/2006/relationships/tags" Target="../tags/tag277.xml"/><Relationship Id="rId16" Type="http://schemas.openxmlformats.org/officeDocument/2006/relationships/tags" Target="../tags/tag276.xml"/><Relationship Id="rId15" Type="http://schemas.openxmlformats.org/officeDocument/2006/relationships/tags" Target="../tags/tag275.xml"/><Relationship Id="rId14" Type="http://schemas.openxmlformats.org/officeDocument/2006/relationships/tags" Target="../tags/tag274.xml"/><Relationship Id="rId13" Type="http://schemas.openxmlformats.org/officeDocument/2006/relationships/tags" Target="../tags/tag273.xml"/><Relationship Id="rId12" Type="http://schemas.openxmlformats.org/officeDocument/2006/relationships/tags" Target="../tags/tag272.xml"/><Relationship Id="rId11" Type="http://schemas.openxmlformats.org/officeDocument/2006/relationships/tags" Target="../tags/tag271.xml"/><Relationship Id="rId10" Type="http://schemas.openxmlformats.org/officeDocument/2006/relationships/tags" Target="../tags/tag270.xml"/><Relationship Id="rId1" Type="http://schemas.openxmlformats.org/officeDocument/2006/relationships/tags" Target="../tags/tag261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tags" Target="../tags/tag281.xml"/><Relationship Id="rId2" Type="http://schemas.openxmlformats.org/officeDocument/2006/relationships/tags" Target="../tags/tag280.xml"/><Relationship Id="rId1" Type="http://schemas.openxmlformats.org/officeDocument/2006/relationships/tags" Target="../tags/tag27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jpeg"/><Relationship Id="rId8" Type="http://schemas.openxmlformats.org/officeDocument/2006/relationships/tags" Target="../tags/tag288.xml"/><Relationship Id="rId7" Type="http://schemas.openxmlformats.org/officeDocument/2006/relationships/tags" Target="../tags/tag287.xml"/><Relationship Id="rId6" Type="http://schemas.openxmlformats.org/officeDocument/2006/relationships/tags" Target="../tags/tag286.xml"/><Relationship Id="rId5" Type="http://schemas.openxmlformats.org/officeDocument/2006/relationships/tags" Target="../tags/tag285.xml"/><Relationship Id="rId4" Type="http://schemas.openxmlformats.org/officeDocument/2006/relationships/image" Target="../media/image8.png"/><Relationship Id="rId3" Type="http://schemas.openxmlformats.org/officeDocument/2006/relationships/tags" Target="../tags/tag284.xml"/><Relationship Id="rId2" Type="http://schemas.openxmlformats.org/officeDocument/2006/relationships/tags" Target="../tags/tag283.xml"/><Relationship Id="rId18" Type="http://schemas.openxmlformats.org/officeDocument/2006/relationships/slideLayout" Target="../slideLayouts/slideLayout19.xml"/><Relationship Id="rId17" Type="http://schemas.openxmlformats.org/officeDocument/2006/relationships/tags" Target="../tags/tag295.xml"/><Relationship Id="rId16" Type="http://schemas.openxmlformats.org/officeDocument/2006/relationships/tags" Target="../tags/tag294.xml"/><Relationship Id="rId15" Type="http://schemas.openxmlformats.org/officeDocument/2006/relationships/tags" Target="../tags/tag293.xml"/><Relationship Id="rId14" Type="http://schemas.openxmlformats.org/officeDocument/2006/relationships/image" Target="../media/image10.png"/><Relationship Id="rId13" Type="http://schemas.openxmlformats.org/officeDocument/2006/relationships/tags" Target="../tags/tag292.xml"/><Relationship Id="rId12" Type="http://schemas.openxmlformats.org/officeDocument/2006/relationships/tags" Target="../tags/tag291.xml"/><Relationship Id="rId11" Type="http://schemas.openxmlformats.org/officeDocument/2006/relationships/tags" Target="../tags/tag290.xml"/><Relationship Id="rId10" Type="http://schemas.openxmlformats.org/officeDocument/2006/relationships/tags" Target="../tags/tag289.xml"/><Relationship Id="rId1" Type="http://schemas.openxmlformats.org/officeDocument/2006/relationships/tags" Target="../tags/tag28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tags" Target="../tags/tag298.xml"/><Relationship Id="rId2" Type="http://schemas.openxmlformats.org/officeDocument/2006/relationships/tags" Target="../tags/tag297.xml"/><Relationship Id="rId1" Type="http://schemas.openxmlformats.org/officeDocument/2006/relationships/tags" Target="../tags/tag296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306.xml"/><Relationship Id="rId8" Type="http://schemas.openxmlformats.org/officeDocument/2006/relationships/tags" Target="../tags/tag305.xml"/><Relationship Id="rId7" Type="http://schemas.openxmlformats.org/officeDocument/2006/relationships/tags" Target="../tags/tag304.xml"/><Relationship Id="rId6" Type="http://schemas.openxmlformats.org/officeDocument/2006/relationships/tags" Target="../tags/tag303.xml"/><Relationship Id="rId5" Type="http://schemas.openxmlformats.org/officeDocument/2006/relationships/tags" Target="../tags/tag302.xml"/><Relationship Id="rId4" Type="http://schemas.openxmlformats.org/officeDocument/2006/relationships/tags" Target="../tags/tag301.xml"/><Relationship Id="rId3" Type="http://schemas.openxmlformats.org/officeDocument/2006/relationships/image" Target="../media/image11.jpeg"/><Relationship Id="rId2" Type="http://schemas.openxmlformats.org/officeDocument/2006/relationships/tags" Target="../tags/tag300.xml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310.xml"/><Relationship Id="rId12" Type="http://schemas.openxmlformats.org/officeDocument/2006/relationships/tags" Target="../tags/tag309.xml"/><Relationship Id="rId11" Type="http://schemas.openxmlformats.org/officeDocument/2006/relationships/tags" Target="../tags/tag308.xml"/><Relationship Id="rId10" Type="http://schemas.openxmlformats.org/officeDocument/2006/relationships/tags" Target="../tags/tag307.xml"/><Relationship Id="rId1" Type="http://schemas.openxmlformats.org/officeDocument/2006/relationships/tags" Target="../tags/tag299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318.xml"/><Relationship Id="rId8" Type="http://schemas.openxmlformats.org/officeDocument/2006/relationships/tags" Target="../tags/tag317.xml"/><Relationship Id="rId7" Type="http://schemas.openxmlformats.org/officeDocument/2006/relationships/tags" Target="../tags/tag316.xml"/><Relationship Id="rId6" Type="http://schemas.openxmlformats.org/officeDocument/2006/relationships/tags" Target="../tags/tag315.xml"/><Relationship Id="rId5" Type="http://schemas.openxmlformats.org/officeDocument/2006/relationships/tags" Target="../tags/tag314.xml"/><Relationship Id="rId4" Type="http://schemas.openxmlformats.org/officeDocument/2006/relationships/tags" Target="../tags/tag313.xml"/><Relationship Id="rId3" Type="http://schemas.openxmlformats.org/officeDocument/2006/relationships/image" Target="../media/image12.png"/><Relationship Id="rId2" Type="http://schemas.openxmlformats.org/officeDocument/2006/relationships/tags" Target="../tags/tag312.xml"/><Relationship Id="rId14" Type="http://schemas.openxmlformats.org/officeDocument/2006/relationships/slideLayout" Target="../slideLayouts/slideLayout17.xml"/><Relationship Id="rId13" Type="http://schemas.openxmlformats.org/officeDocument/2006/relationships/tags" Target="../tags/tag322.xml"/><Relationship Id="rId12" Type="http://schemas.openxmlformats.org/officeDocument/2006/relationships/tags" Target="../tags/tag321.xml"/><Relationship Id="rId11" Type="http://schemas.openxmlformats.org/officeDocument/2006/relationships/tags" Target="../tags/tag320.xml"/><Relationship Id="rId10" Type="http://schemas.openxmlformats.org/officeDocument/2006/relationships/tags" Target="../tags/tag319.xml"/><Relationship Id="rId1" Type="http://schemas.openxmlformats.org/officeDocument/2006/relationships/tags" Target="../tags/tag311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tags" Target="../tags/tag325.xml"/><Relationship Id="rId2" Type="http://schemas.openxmlformats.org/officeDocument/2006/relationships/tags" Target="../tags/tag324.xml"/><Relationship Id="rId1" Type="http://schemas.openxmlformats.org/officeDocument/2006/relationships/tags" Target="../tags/tag323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tags" Target="../tags/tag332.xml"/><Relationship Id="rId7" Type="http://schemas.openxmlformats.org/officeDocument/2006/relationships/tags" Target="../tags/tag331.xml"/><Relationship Id="rId6" Type="http://schemas.openxmlformats.org/officeDocument/2006/relationships/tags" Target="../tags/tag330.xml"/><Relationship Id="rId5" Type="http://schemas.openxmlformats.org/officeDocument/2006/relationships/tags" Target="../tags/tag329.xml"/><Relationship Id="rId4" Type="http://schemas.openxmlformats.org/officeDocument/2006/relationships/image" Target="../media/image13.png"/><Relationship Id="rId3" Type="http://schemas.openxmlformats.org/officeDocument/2006/relationships/tags" Target="../tags/tag328.xml"/><Relationship Id="rId2" Type="http://schemas.openxmlformats.org/officeDocument/2006/relationships/tags" Target="../tags/tag327.xml"/><Relationship Id="rId18" Type="http://schemas.openxmlformats.org/officeDocument/2006/relationships/slideLayout" Target="../slideLayouts/slideLayout16.xml"/><Relationship Id="rId17" Type="http://schemas.openxmlformats.org/officeDocument/2006/relationships/tags" Target="../tags/tag339.xml"/><Relationship Id="rId16" Type="http://schemas.openxmlformats.org/officeDocument/2006/relationships/tags" Target="../tags/tag338.xml"/><Relationship Id="rId15" Type="http://schemas.openxmlformats.org/officeDocument/2006/relationships/tags" Target="../tags/tag337.xml"/><Relationship Id="rId14" Type="http://schemas.openxmlformats.org/officeDocument/2006/relationships/image" Target="../media/image14.jpeg"/><Relationship Id="rId13" Type="http://schemas.openxmlformats.org/officeDocument/2006/relationships/tags" Target="../tags/tag336.xml"/><Relationship Id="rId12" Type="http://schemas.openxmlformats.org/officeDocument/2006/relationships/tags" Target="../tags/tag335.xml"/><Relationship Id="rId11" Type="http://schemas.openxmlformats.org/officeDocument/2006/relationships/tags" Target="../tags/tag334.xml"/><Relationship Id="rId10" Type="http://schemas.openxmlformats.org/officeDocument/2006/relationships/tags" Target="../tags/tag333.xml"/><Relationship Id="rId1" Type="http://schemas.openxmlformats.org/officeDocument/2006/relationships/tags" Target="../tags/tag3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标题 4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ea typeface="汉仪中宋简" panose="02010600000101010101" charset="-122"/>
              </a:rPr>
              <a:t>岳飞案的证据制度解析</a:t>
            </a:r>
            <a:endParaRPr lang="zh-CN" altLang="en-US">
              <a:ea typeface="汉仪中宋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5"/>
            <p:custDataLst>
              <p:tags r:id="rId2"/>
            </p:custDataLst>
          </p:nvPr>
        </p:nvSpPr>
        <p:spPr/>
        <p:txBody>
          <a:bodyPr/>
          <a:p>
            <a:r>
              <a:rPr lang="en-US" altLang="en-US" smtClean="0">
                <a:latin typeface="汉仪书宋二简" panose="02010600000101010101" charset="-122"/>
                <a:ea typeface="汉仪书宋二简" panose="02010600000101010101" charset="-122"/>
                <a:sym typeface="+mn-ea"/>
              </a:rPr>
              <a:t>2</a:t>
            </a:r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  <a:sym typeface="+mn-ea"/>
              </a:rPr>
              <a:t>第七</a:t>
            </a:r>
            <a:r>
              <a:rPr lang="zh-CN" altLang="en-US" smtClean="0">
                <a:latin typeface="汉仪书宋二简" panose="02010600000101010101" charset="-122"/>
                <a:ea typeface="汉仪书宋二简" panose="02010600000101010101" charset="-122"/>
                <a:sym typeface="+mn-ea"/>
              </a:rPr>
              <a:t>讲</a:t>
            </a:r>
            <a:endParaRPr lang="zh-CN" altLang="en-US" smtClean="0">
              <a:latin typeface="汉仪书宋二简" panose="02010600000101010101" charset="-122"/>
              <a:ea typeface="汉仪书宋二简" panose="02010600000101010101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指斥乘舆之罪的定性争议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装饰  1"/>
          <p:cNvSpPr>
            <a:spLocks noGrp="1"/>
          </p:cNvSpPr>
          <p:nvPr>
            <p:ph type="body" idx="16393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6" name="图片占位符 15" descr="1"/>
          <p:cNvPicPr>
            <a:picLocks noChangeAspect="1"/>
          </p:cNvPicPr>
          <p:nvPr>
            <p:ph type="pic" idx="16392"/>
            <p:custDataLst>
              <p:tags r:id="rId3"/>
            </p:custDataLst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27200" y="2082800"/>
            <a:ext cx="1219200" cy="121920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罪名法律渊源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源于《唐律疏议》“十恶”，宋代承袭，规定“指斥乘舆，情理切害者斩”，需结合言语与主观动机判断。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5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5" name="图片占位符 14" descr="2"/>
          <p:cNvPicPr>
            <a:picLocks noChangeAspect="1"/>
          </p:cNvPicPr>
          <p:nvPr>
            <p:ph type="pic" idx="16394"/>
            <p:custDataLst>
              <p:tags r:id="rId9"/>
            </p:custDataLst>
          </p:nvPr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486400" y="2082800"/>
            <a:ext cx="1219200" cy="1219200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案情定性争议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3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指控岳飞言“官家不修德”及“与太祖同岁建节”，但董先证词称未见“比并语言”，主观动机存疑，不符合“情理切害”要件。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装饰  9"/>
          <p:cNvSpPr>
            <a:spLocks noGrp="1"/>
          </p:cNvSpPr>
          <p:nvPr>
            <p:ph type="body" idx="16397"/>
            <p:custDataLst>
              <p:tags r:id="rId1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17" name="图片占位符 16" descr="3"/>
          <p:cNvPicPr>
            <a:picLocks noChangeAspect="1"/>
          </p:cNvPicPr>
          <p:nvPr>
            <p:ph type="pic" idx="16396"/>
            <p:custDataLst>
              <p:tags r:id="rId15"/>
            </p:custDataLst>
          </p:nvPr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245600" y="2082800"/>
            <a:ext cx="1219200" cy="1219200"/>
          </a:xfrm>
          <a:prstGeom prst="rect">
            <a:avLst/>
          </a:prstGeom>
        </p:spPr>
      </p:pic>
      <p:sp>
        <p:nvSpPr>
          <p:cNvPr id="13" name="文本占位符 12"/>
          <p:cNvSpPr>
            <a:spLocks noGrp="1"/>
          </p:cNvSpPr>
          <p:nvPr>
            <p:ph type="body" idx="16390"/>
            <p:custDataLst>
              <p:tags r:id="rId1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证据真实性存疑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91"/>
            <p:custDataLst>
              <p:tags r:id="rId1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罪名依赖众证定罪，但证人多受胁迫，言辞矛盾，且无实物证据佐证，实为秦桧党羽为构陷而强加。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20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证据与证明标准分析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汉仪书宋二简" panose="02010600000101010101" charset="-122"/>
                <a:ea typeface="汉仪书宋二简" panose="02010600000101010101" charset="-122"/>
              </a:rPr>
              <a:t>04</a:t>
            </a:r>
            <a:endParaRPr lang="en-US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岳飞案中的证据构成缺陷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装饰  1"/>
          <p:cNvSpPr>
            <a:spLocks noGrp="1"/>
          </p:cNvSpPr>
          <p:nvPr>
            <p:ph type="body" idx="16392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24" name="图片占位符 23" descr="a81dc735-9dbe-11f0-8539-26f5c74f213c"/>
          <p:cNvPicPr>
            <a:picLocks noChangeAspect="1"/>
          </p:cNvPicPr>
          <p:nvPr>
            <p:ph type="pic" idx="16393"/>
            <p:custDataLst>
              <p:tags r:id="rId3"/>
            </p:custDataLst>
          </p:nvPr>
        </p:nvPicPr>
        <p:blipFill>
          <a:blip r:embed="rId4"/>
          <a:srcRect l="5963" t="8640" r="18043"/>
          <a:stretch>
            <a:fillRect/>
          </a:stretch>
        </p:blipFill>
        <p:spPr>
          <a:xfrm>
            <a:off x="609600" y="1524000"/>
            <a:ext cx="3454400" cy="233680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谋反罪名的证据构成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主要证据为王俊《告首状》（原告陈述）与张宪口供（被告供述），均属言词证据，无书信等书证支持。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4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25" name="图片占位符 24" descr="default_2_img"/>
          <p:cNvPicPr>
            <a:picLocks noChangeAspect="1"/>
          </p:cNvPicPr>
          <p:nvPr>
            <p:ph type="pic" idx="16395"/>
            <p:custDataLst>
              <p:tags r:id="rId8"/>
            </p:custDataLst>
          </p:nvPr>
        </p:nvPicPr>
        <p:blipFill>
          <a:blip r:embed="rId9"/>
          <a:srcRect l="8424" r="8424"/>
          <a:stretch>
            <a:fillRect/>
          </a:stretch>
        </p:blipFill>
        <p:spPr>
          <a:xfrm>
            <a:off x="4368800" y="1524000"/>
            <a:ext cx="3454400" cy="2336800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言词证据的缺陷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王俊告发仅涉张宪，未及岳飞；张宪口供系张俊刑讯逼供所得，可能伪造，不符合法定取证程序。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装饰  9"/>
          <p:cNvSpPr>
            <a:spLocks noGrp="1"/>
          </p:cNvSpPr>
          <p:nvPr>
            <p:ph type="body" idx="16396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26" name="图片占位符 25" descr="a81dc5b1-9dbe-11f0-8539-26f5c74f213c"/>
          <p:cNvPicPr>
            <a:picLocks noChangeAspect="1"/>
          </p:cNvPicPr>
          <p:nvPr>
            <p:ph type="pic" idx="16397"/>
            <p:custDataLst>
              <p:tags r:id="rId13"/>
            </p:custDataLst>
          </p:nvPr>
        </p:nvPicPr>
        <p:blipFill>
          <a:blip r:embed="rId14"/>
          <a:srcRect l="13225" t="13259" r="5254" b="4020"/>
          <a:stretch>
            <a:fillRect/>
          </a:stretch>
        </p:blipFill>
        <p:spPr>
          <a:xfrm>
            <a:off x="8128000" y="1524000"/>
            <a:ext cx="3454400" cy="2336800"/>
          </a:xfrm>
          <a:prstGeom prst="rect">
            <a:avLst/>
          </a:prstGeom>
        </p:spPr>
      </p:pic>
      <p:sp>
        <p:nvSpPr>
          <p:cNvPr id="13" name="文本占位符 12"/>
          <p:cNvSpPr>
            <a:spLocks noGrp="1"/>
          </p:cNvSpPr>
          <p:nvPr>
            <p:ph type="body" idx="16390"/>
            <p:custDataLst>
              <p:tags r:id="rId1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书证缺失问题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91"/>
            <p:custDataLst>
              <p:tags r:id="rId1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指控称岳飞与张宪通信“看讫焚之”，导致关键书证灭失，案件缺乏实物证据，无法形成闭合证据链。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“莫须有”标准的司法价值解析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装饰  1"/>
          <p:cNvSpPr>
            <a:spLocks noGrp="1"/>
          </p:cNvSpPr>
          <p:nvPr>
            <p:ph type="body" idx="16395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8"/>
            <p:custDataLst>
              <p:tags r:id="rId3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01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证明标准的双重性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古代司法存在“铁证如山”（排除合理怀疑）与“莫须有”（较大可能性）双重标准，岳飞案适用后者。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6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91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02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“莫须有”的本质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90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指证据未达确信无疑，仅存可能性，类似现代优势证据标准，秦桧以“其事体莫须有”定案，暴露司法随意性。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装饰  9"/>
          <p:cNvSpPr>
            <a:spLocks noGrp="1"/>
          </p:cNvSpPr>
          <p:nvPr>
            <p:ph type="body" idx="16397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94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03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92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司法效率与公正的权衡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93"/>
            <p:custDataLst>
              <p:tags r:id="rId13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“莫须有”标准可快速审结案件、减轻讼累，但牺牲了事实真相，岳飞案即为皇权干预下司法公正让位于政治需求的典型。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结论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汉仪书宋二简" panose="02010600000101010101" charset="-122"/>
                <a:ea typeface="汉仪书宋二简" panose="02010600000101010101" charset="-122"/>
              </a:rPr>
              <a:t>05</a:t>
            </a:r>
            <a:endParaRPr lang="en-US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岳飞案的法制启示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21" name="图片占位符 20" descr="a80c0b53-9dbe-11f0-83a8-96f23cd1deba"/>
          <p:cNvPicPr>
            <a:picLocks noChangeAspect="1"/>
          </p:cNvPicPr>
          <p:nvPr>
            <p:ph type="pic" idx="16392"/>
            <p:custDataLst>
              <p:tags r:id="rId2"/>
            </p:custDataLst>
          </p:nvPr>
        </p:nvPicPr>
        <p:blipFill>
          <a:blip r:embed="rId3"/>
          <a:srcRect t="16667" b="16667"/>
          <a:stretch>
            <a:fillRect/>
          </a:stretch>
        </p:blipFill>
        <p:spPr>
          <a:xfrm>
            <a:off x="1473200" y="1905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</p:spPr>
      </p:pic>
      <p:sp>
        <p:nvSpPr>
          <p:cNvPr id="4" name="文本占位符 3"/>
          <p:cNvSpPr>
            <a:spLocks noGrp="1"/>
          </p:cNvSpPr>
          <p:nvPr>
            <p:ph type="body" idx="16386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冤案成因总结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岳飞之冤不在违背祖宗家法，而在罪名证据漏洞百出，实为皇权凌驾司法，秦桧集团以司法为工具铲除异己的结果。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22" name="图片占位符 21" descr="a80c09f2-9dbe-11f0-83a8-96f23cd1deba"/>
          <p:cNvPicPr>
            <a:picLocks noChangeAspect="1"/>
          </p:cNvPicPr>
          <p:nvPr>
            <p:ph type="pic" idx="16393"/>
            <p:custDataLst>
              <p:tags r:id="rId6"/>
            </p:custDataLst>
          </p:nvPr>
        </p:nvPicPr>
        <p:blipFill>
          <a:blip r:embed="rId7"/>
          <a:srcRect l="16574" r="16574"/>
          <a:stretch>
            <a:fillRect/>
          </a:stretch>
        </p:blipFill>
        <p:spPr>
          <a:xfrm>
            <a:off x="5334000" y="1905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</p:spPr>
      </p:pic>
      <p:sp>
        <p:nvSpPr>
          <p:cNvPr id="7" name="文本占位符 6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证据制度反思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古代证据制度存在言词证据依赖、刑讯逼供合法化等缺陷，双重证明标准为冤狱提供了制度空间。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23" name="图片占位符 22" descr="a80c08e9-9dbe-11f0-83a8-96f23cd1deba"/>
          <p:cNvPicPr>
            <a:picLocks noChangeAspect="1"/>
          </p:cNvPicPr>
          <p:nvPr>
            <p:ph type="pic" idx="16394"/>
            <p:custDataLst>
              <p:tags r:id="rId10"/>
            </p:custDataLst>
          </p:nvPr>
        </p:nvPicPr>
        <p:blipFill>
          <a:blip r:embed="rId11"/>
          <a:srcRect l="16667" r="16667"/>
          <a:stretch>
            <a:fillRect/>
          </a:stretch>
        </p:blipFill>
        <p:spPr>
          <a:xfrm>
            <a:off x="9194800" y="1905000"/>
            <a:ext cx="1524000" cy="1524000"/>
          </a:xfrm>
          <a:custGeom>
            <a:avLst/>
            <a:gdLst>
              <a:gd name="connisteX0" fmla="*/ 0 w 1524000"/>
              <a:gd name="connsiteY0" fmla="*/ 762000 h 1524000"/>
              <a:gd name="connisteX1" fmla="*/ 762000 w 1524000"/>
              <a:gd name="connsiteY1" fmla="*/ 0 h 1524000"/>
              <a:gd name="connisteX2" fmla="*/ 762000 w 1524000"/>
              <a:gd name="connsiteY2" fmla="*/ 0 h 1524000"/>
              <a:gd name="connisteX3" fmla="*/ 1524000 w 1524000"/>
              <a:gd name="connsiteY3" fmla="*/ 762000 h 1524000"/>
              <a:gd name="connisteX4" fmla="*/ 1524000 w 1524000"/>
              <a:gd name="connsiteY4" fmla="*/ 762000 h 1524000"/>
              <a:gd name="connisteX5" fmla="*/ 762000 w 1524000"/>
              <a:gd name="connsiteY5" fmla="*/ 1524000 h 1524000"/>
              <a:gd name="connisteX6" fmla="*/ 762000 w 1524000"/>
              <a:gd name="connsiteY6" fmla="*/ 1524000 h 1524000"/>
              <a:gd name="connisteX7" fmla="*/ 0 w 1524000"/>
              <a:gd name="connsiteY7" fmla="*/ 762000 h 1524000"/>
              <a:gd name="connisteX8" fmla="*/ 0 w 1524000"/>
              <a:gd name="connsiteY8" fmla="*/ 762000 h 1524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0" h="1524000">
                <a:moveTo>
                  <a:pt x="0" y="762000"/>
                </a:moveTo>
                <a:cubicBezTo>
                  <a:pt x="0" y="341159"/>
                  <a:pt x="341159" y="0"/>
                  <a:pt x="762000" y="0"/>
                </a:cubicBezTo>
                <a:lnTo>
                  <a:pt x="762000" y="0"/>
                </a:lnTo>
                <a:cubicBezTo>
                  <a:pt x="1182841" y="0"/>
                  <a:pt x="1524000" y="341159"/>
                  <a:pt x="1524000" y="762000"/>
                </a:cubicBezTo>
                <a:lnTo>
                  <a:pt x="1524000" y="762000"/>
                </a:lnTo>
                <a:cubicBezTo>
                  <a:pt x="1524000" y="1182841"/>
                  <a:pt x="1182841" y="1524000"/>
                  <a:pt x="762000" y="1524000"/>
                </a:cubicBezTo>
                <a:lnTo>
                  <a:pt x="762000" y="1524000"/>
                </a:lnTo>
                <a:cubicBezTo>
                  <a:pt x="341159" y="1524000"/>
                  <a:pt x="0" y="1182841"/>
                  <a:pt x="0" y="762000"/>
                </a:cubicBezTo>
                <a:lnTo>
                  <a:pt x="0" y="762000"/>
                </a:lnTo>
                <a:close/>
              </a:path>
            </a:pathLst>
          </a:custGeom>
        </p:spPr>
      </p:pic>
      <p:sp>
        <p:nvSpPr>
          <p:cNvPr id="10" name="文本占位符 9"/>
          <p:cNvSpPr>
            <a:spLocks noGrp="1"/>
          </p:cNvSpPr>
          <p:nvPr>
            <p:ph type="body" idx="16390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历史镜鉴意义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idx="16391"/>
            <p:custDataLst>
              <p:tags r:id="rId13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岳飞案警示后世：司法独立与证据裁判原则的重要性，任何时代都需警惕权力干预司法、践踏程序正义。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THE END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ctr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谢谢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副标题 1"/>
          <p:cNvSpPr>
            <a:spLocks noGrp="1"/>
          </p:cNvSpPr>
          <p:nvPr>
            <p:ph type="subTitle" idx="16386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CONTENTS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ctrTitle" idx="16385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目录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6388"/>
            <p:custDataLst>
              <p:tags r:id="rId3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01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装饰  3"/>
          <p:cNvSpPr>
            <a:spLocks noGrp="1"/>
          </p:cNvSpPr>
          <p:nvPr>
            <p:ph type="body" idx="16397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问题的提出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idx="16390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02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装饰  6"/>
          <p:cNvSpPr>
            <a:spLocks noGrp="1"/>
          </p:cNvSpPr>
          <p:nvPr>
            <p:ph type="body" idx="16398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祖宗家法有效性分析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92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03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装饰  9"/>
          <p:cNvSpPr>
            <a:spLocks noGrp="1"/>
          </p:cNvSpPr>
          <p:nvPr>
            <p:ph type="body" idx="16399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罪名与罪状分析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idx="16394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04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装饰  2"/>
          <p:cNvSpPr>
            <a:spLocks noGrp="1"/>
          </p:cNvSpPr>
          <p:nvPr>
            <p:ph type="body" idx="16400"/>
            <p:custDataLst>
              <p:tags r:id="rId13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5" name="文本占位符 14"/>
          <p:cNvSpPr>
            <a:spLocks noGrp="1"/>
          </p:cNvSpPr>
          <p:nvPr>
            <p:ph type="body" idx="16393"/>
            <p:custDataLst>
              <p:tags r:id="rId1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证据与证明标准分析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6" name="文本占位符 15"/>
          <p:cNvSpPr>
            <a:spLocks noGrp="1"/>
          </p:cNvSpPr>
          <p:nvPr>
            <p:ph type="body" idx="16396"/>
            <p:custDataLst>
              <p:tags r:id="rId1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05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7" name="装饰  5"/>
          <p:cNvSpPr>
            <a:spLocks noGrp="1"/>
          </p:cNvSpPr>
          <p:nvPr>
            <p:ph type="body" idx="16401"/>
            <p:custDataLst>
              <p:tags r:id="rId1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8" name="文本占位符 17"/>
          <p:cNvSpPr>
            <a:spLocks noGrp="1"/>
          </p:cNvSpPr>
          <p:nvPr>
            <p:ph type="body" idx="16395"/>
            <p:custDataLst>
              <p:tags r:id="rId1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结论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8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问题的提出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汉仪书宋二简" panose="02010600000101010101" charset="-122"/>
                <a:ea typeface="汉仪书宋二简" panose="02010600000101010101" charset="-122"/>
              </a:rPr>
              <a:t>01</a:t>
            </a:r>
            <a:endParaRPr lang="en-US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岳飞案的历史背景与研究意义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装饰  1"/>
          <p:cNvSpPr>
            <a:spLocks noGrp="1"/>
          </p:cNvSpPr>
          <p:nvPr>
            <p:ph type="body" idx="16392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24" name="图片占位符 23" descr="a83af93b-9dbe-11f0-a4b2-86d81a5e6d27"/>
          <p:cNvPicPr>
            <a:picLocks noChangeAspect="1"/>
          </p:cNvPicPr>
          <p:nvPr>
            <p:ph type="pic" idx="16393"/>
            <p:custDataLst>
              <p:tags r:id="rId3"/>
            </p:custDataLst>
          </p:nvPr>
        </p:nvPicPr>
        <p:blipFill>
          <a:blip r:embed="rId4"/>
          <a:srcRect r="1266"/>
          <a:stretch>
            <a:fillRect/>
          </a:stretch>
        </p:blipFill>
        <p:spPr>
          <a:xfrm>
            <a:off x="609600" y="1524000"/>
            <a:ext cx="3454400" cy="233680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案件概述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南宋绍兴十一年（1141年），岳飞因“谋反”罪名被处死，史称“岳飞案”，是中国古代著名冤案，核心争议在于证据的合法性与证明标准。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4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25" name="图片占位符 24" descr="a83af945-9dbe-11f0-a4b2-86d81a5e6d27"/>
          <p:cNvPicPr>
            <a:picLocks noChangeAspect="1"/>
          </p:cNvPicPr>
          <p:nvPr>
            <p:ph type="pic" idx="16395"/>
            <p:custDataLst>
              <p:tags r:id="rId8"/>
            </p:custDataLst>
          </p:nvPr>
        </p:nvPicPr>
        <p:blipFill>
          <a:blip r:embed="rId9"/>
          <a:srcRect r="39501" b="38611"/>
          <a:stretch>
            <a:fillRect/>
          </a:stretch>
        </p:blipFill>
        <p:spPr>
          <a:xfrm>
            <a:off x="4368800" y="1524000"/>
            <a:ext cx="3454400" cy="2336800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核心争议点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案件涉及祖宗家法适用性、罪名证据瑕疵及“莫须有”证明标准等问题，反映古代司法中皇权与法制的冲突。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装饰  9"/>
          <p:cNvSpPr>
            <a:spLocks noGrp="1"/>
          </p:cNvSpPr>
          <p:nvPr>
            <p:ph type="body" idx="16396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26" name="图片占位符 25" descr="default_4_img"/>
          <p:cNvPicPr>
            <a:picLocks noChangeAspect="1"/>
          </p:cNvPicPr>
          <p:nvPr>
            <p:ph type="pic" idx="16397"/>
            <p:custDataLst>
              <p:tags r:id="rId13"/>
            </p:custDataLst>
          </p:nvPr>
        </p:nvPicPr>
        <p:blipFill>
          <a:blip r:embed="rId14"/>
          <a:srcRect l="8424" r="8424"/>
          <a:stretch>
            <a:fillRect/>
          </a:stretch>
        </p:blipFill>
        <p:spPr>
          <a:xfrm>
            <a:off x="8128000" y="1524000"/>
            <a:ext cx="3454400" cy="2336800"/>
          </a:xfrm>
          <a:prstGeom prst="rect">
            <a:avLst/>
          </a:prstGeom>
        </p:spPr>
      </p:pic>
      <p:sp>
        <p:nvSpPr>
          <p:cNvPr id="13" name="文本占位符 12"/>
          <p:cNvSpPr>
            <a:spLocks noGrp="1"/>
          </p:cNvSpPr>
          <p:nvPr>
            <p:ph type="body" idx="16390"/>
            <p:custDataLst>
              <p:tags r:id="rId1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研究价值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91"/>
            <p:custDataLst>
              <p:tags r:id="rId1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通过剖析岳飞案，可深入理解宋代证据制度的双重性，即“铁证如山”与“莫须有”标准的并存及其司法影响。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7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祖宗家法有效性分析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汉仪书宋二简" panose="02010600000101010101" charset="-122"/>
                <a:ea typeface="汉仪书宋二简" panose="02010600000101010101" charset="-122"/>
              </a:rPr>
              <a:t>02</a:t>
            </a:r>
            <a:endParaRPr lang="en-US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祖宗之法的缘起与效力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6" name="内容占位符 15" descr="a77e76bb-9dbe-11f0-83a8-96f23cd1deba"/>
          <p:cNvPicPr>
            <a:picLocks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 b="6918"/>
          <a:stretch>
            <a:fillRect/>
          </a:stretch>
        </p:blipFill>
        <p:spPr>
          <a:xfrm>
            <a:off x="609600" y="609600"/>
            <a:ext cx="4038600" cy="5638800"/>
          </a:xfrm>
          <a:custGeom>
            <a:avLst/>
            <a:gdLst>
              <a:gd name="connisteX0" fmla="*/ 0 w 4038600"/>
              <a:gd name="connsiteY0" fmla="*/ 0 h 5638800"/>
              <a:gd name="connisteX1" fmla="*/ 4038600 w 4038600"/>
              <a:gd name="connsiteY1" fmla="*/ 0 h 5638800"/>
              <a:gd name="connisteX2" fmla="*/ 4038600 w 4038600"/>
              <a:gd name="connsiteY2" fmla="*/ 5638800 h 5638800"/>
              <a:gd name="connisteX3" fmla="*/ 0 w 4038600"/>
              <a:gd name="connsiteY3" fmla="*/ 5638800 h 5638800"/>
              <a:gd name="connisteX4" fmla="*/ 0 w 4038600"/>
              <a:gd name="connsiteY4" fmla="*/ 0 h 5638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4038600" h="5638800">
                <a:moveTo>
                  <a:pt x="0" y="0"/>
                </a:moveTo>
                <a:lnTo>
                  <a:pt x="4038600" y="0"/>
                </a:lnTo>
                <a:lnTo>
                  <a:pt x="4038600" y="5638800"/>
                </a:lnTo>
                <a:lnTo>
                  <a:pt x="0" y="56388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3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祖宗之法的内涵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宋代祖宗之法非成文法典，而是精神原则，核心包括“不杀士大夫及上书言事人”，源于太祖誓碑，对后世君主具有约束力。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4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士大夫豁免原则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该原则在宋代司法中实际运行，如宋神宗欲斩漕官，因“祖宗未尝杀士人”而止，体现对文官的特殊保护。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装饰  8"/>
          <p:cNvSpPr>
            <a:spLocks noGrp="1"/>
          </p:cNvSpPr>
          <p:nvPr>
            <p:ph type="body" idx="16395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武将地位差异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宋代重文轻武，武将地位低于文官，太祖誓碑特权不及于武将，北宋张琼之死即为武将无豁免权的例证。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岳飞案之祖宗家法适用性证伪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pic>
        <p:nvPicPr>
          <p:cNvPr id="16" name="内容占位符 15" descr="default_1_img"/>
          <p:cNvPicPr>
            <a:picLocks noChangeAspect="1"/>
          </p:cNvPicPr>
          <p:nvPr>
            <p:ph idx="16392"/>
            <p:custDataLst>
              <p:tags r:id="rId2"/>
            </p:custDataLst>
          </p:nvPr>
        </p:nvPicPr>
        <p:blipFill>
          <a:blip r:embed="rId3"/>
          <a:srcRect l="35313" r="35313"/>
          <a:stretch>
            <a:fillRect/>
          </a:stretch>
        </p:blipFill>
        <p:spPr>
          <a:xfrm>
            <a:off x="8610600" y="0"/>
            <a:ext cx="3581400" cy="6858000"/>
          </a:xfrm>
          <a:custGeom>
            <a:avLst/>
            <a:gdLst>
              <a:gd name="connisteX0" fmla="*/ 0 w 3581400"/>
              <a:gd name="connsiteY0" fmla="*/ 0 h 6858000"/>
              <a:gd name="connisteX1" fmla="*/ 3581400 w 3581400"/>
              <a:gd name="connsiteY1" fmla="*/ 0 h 6858000"/>
              <a:gd name="connisteX2" fmla="*/ 3581400 w 3581400"/>
              <a:gd name="connsiteY2" fmla="*/ 6858000 h 6858000"/>
              <a:gd name="connisteX3" fmla="*/ 0 w 3581400"/>
              <a:gd name="connsiteY3" fmla="*/ 6858000 h 6858000"/>
              <a:gd name="connisteX4" fmla="*/ 0 w 3581400"/>
              <a:gd name="connsiteY4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3581400" h="6858000">
                <a:moveTo>
                  <a:pt x="0" y="0"/>
                </a:moveTo>
                <a:lnTo>
                  <a:pt x="3581400" y="0"/>
                </a:lnTo>
                <a:lnTo>
                  <a:pt x="35814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" name="装饰  2"/>
          <p:cNvSpPr>
            <a:spLocks noGrp="1"/>
          </p:cNvSpPr>
          <p:nvPr>
            <p:ph type="body" idx="16393"/>
            <p:custDataLst>
              <p:tags r:id="rId4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岳飞的武官身份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岳飞历任太尉（正二品）、枢密副使（正二品）等职，均属武官体系，最高官阶为武官之首，未脱离武将身份。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4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8" name="文本占位符 7"/>
          <p:cNvSpPr>
            <a:spLocks noGrp="1"/>
          </p:cNvSpPr>
          <p:nvPr>
            <p:ph type="body" idx="16388"/>
            <p:custDataLst>
              <p:tags r:id="rId8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豁免特权的排除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9" name="文本占位符 8"/>
          <p:cNvSpPr>
            <a:spLocks noGrp="1"/>
          </p:cNvSpPr>
          <p:nvPr>
            <p:ph type="body" idx="16389"/>
            <p:custDataLst>
              <p:tags r:id="rId9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祖宗家法的士大夫豁免限于文官及言事人，岳飞作为武将，依法不享有死刑豁免权，高宗杀岳未违反该原则。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装饰  8"/>
          <p:cNvSpPr>
            <a:spLocks noGrp="1"/>
          </p:cNvSpPr>
          <p:nvPr>
            <p:ph type="body" idx="16395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文本占位符 10"/>
          <p:cNvSpPr>
            <a:spLocks noGrp="1"/>
          </p:cNvSpPr>
          <p:nvPr>
            <p:ph type="body" idx="16390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学界观点辨析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2" name="文本占位符 11"/>
          <p:cNvSpPr>
            <a:spLocks noGrp="1"/>
          </p:cNvSpPr>
          <p:nvPr>
            <p:ph type="body" idx="16391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学界“高宗杀岳飞违背祖宗之法”的观点缺乏法律依据，混淆了文官与武将的身份差异，忽视宋代官制的特殊性。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罪名与罪状分析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>
                <a:latin typeface="汉仪书宋二简" panose="02010600000101010101" charset="-122"/>
                <a:ea typeface="汉仪书宋二简" panose="02010600000101010101" charset="-122"/>
              </a:rPr>
              <a:t>03</a:t>
            </a:r>
            <a:endParaRPr lang="en-US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6385"/>
            <p:custDataLst>
              <p:tags r:id="rId1"/>
            </p:custDataLst>
          </p:nvPr>
        </p:nvSpPr>
        <p:spPr/>
        <p:txBody>
          <a:bodyPr/>
          <a:p>
            <a:r>
              <a:rPr lang="zh-CN" altLang="en-US">
                <a:latin typeface="汉仪中宋简" panose="02010600000101010101" charset="-122"/>
                <a:ea typeface="汉仪中宋简" panose="02010600000101010101" charset="-122"/>
              </a:rPr>
              <a:t>拥兵逗留之罪的证据瑕疵</a:t>
            </a:r>
            <a:endParaRPr lang="zh-CN" altLang="en-US">
              <a:latin typeface="汉仪中宋简" panose="02010600000101010101" charset="-122"/>
              <a:ea typeface="汉仪中宋简" panose="02010600000101010101" charset="-122"/>
            </a:endParaRPr>
          </a:p>
        </p:txBody>
      </p:sp>
      <p:sp>
        <p:nvSpPr>
          <p:cNvPr id="3" name="装饰  1"/>
          <p:cNvSpPr>
            <a:spLocks noGrp="1"/>
          </p:cNvSpPr>
          <p:nvPr>
            <p:ph type="body" idx="16392"/>
            <p:custDataLst>
              <p:tags r:id="rId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24" name="图片占位符 23" descr="a836e6e8-9dbe-11f0-83a8-96f23cd1deba"/>
          <p:cNvPicPr>
            <a:picLocks noChangeAspect="1"/>
          </p:cNvPicPr>
          <p:nvPr>
            <p:ph type="pic" idx="16393"/>
            <p:custDataLst>
              <p:tags r:id="rId3"/>
            </p:custDataLst>
          </p:nvPr>
        </p:nvPicPr>
        <p:blipFill>
          <a:blip r:embed="rId4"/>
          <a:srcRect t="5722" b="6043"/>
          <a:stretch>
            <a:fillRect/>
          </a:stretch>
        </p:blipFill>
        <p:spPr>
          <a:xfrm>
            <a:off x="609600" y="1524000"/>
            <a:ext cx="3454400" cy="2032000"/>
          </a:xfrm>
          <a:prstGeom prst="rect">
            <a:avLst/>
          </a:prstGeom>
        </p:spPr>
      </p:pic>
      <p:sp>
        <p:nvSpPr>
          <p:cNvPr id="5" name="文本占位符 4"/>
          <p:cNvSpPr>
            <a:spLocks noGrp="1"/>
          </p:cNvSpPr>
          <p:nvPr>
            <p:ph type="body" idx="16386"/>
            <p:custDataLst>
              <p:tags r:id="rId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罪名指控依据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6" name="文本占位符 5"/>
          <p:cNvSpPr>
            <a:spLocks noGrp="1"/>
          </p:cNvSpPr>
          <p:nvPr>
            <p:ph type="body" idx="16387"/>
            <p:custDataLst>
              <p:tags r:id="rId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指控源于绍兴十一年淮西战役，称岳飞接13道御札却逗留不进，依据《宋刑统·擅兴律》“稽期者斩”定罪。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7" name="装饰  5"/>
          <p:cNvSpPr>
            <a:spLocks noGrp="1"/>
          </p:cNvSpPr>
          <p:nvPr>
            <p:ph type="body" idx="16394"/>
            <p:custDataLst>
              <p:tags r:id="rId7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25" name="图片占位符 24" descr="default_1_img"/>
          <p:cNvPicPr>
            <a:picLocks noChangeAspect="1"/>
          </p:cNvPicPr>
          <p:nvPr>
            <p:ph type="pic" idx="16395"/>
            <p:custDataLst>
              <p:tags r:id="rId8"/>
            </p:custDataLst>
          </p:nvPr>
        </p:nvPicPr>
        <p:blipFill>
          <a:blip r:embed="rId9"/>
          <a:srcRect l="2188" r="2188"/>
          <a:stretch>
            <a:fillRect/>
          </a:stretch>
        </p:blipFill>
        <p:spPr>
          <a:xfrm>
            <a:off x="4368800" y="4216400"/>
            <a:ext cx="3454400" cy="2032000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6388"/>
            <p:custDataLst>
              <p:tags r:id="rId10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证据瑕疵分析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0" name="文本占位符 9"/>
          <p:cNvSpPr>
            <a:spLocks noGrp="1"/>
          </p:cNvSpPr>
          <p:nvPr>
            <p:ph type="body" idx="16389"/>
            <p:custDataLst>
              <p:tags r:id="rId11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关键证据御札被秦桧党羽销毁，孙革等人证词遭逼取，元龟年故意紊乱诏书日期，导致证据链断裂。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1" name="装饰  9"/>
          <p:cNvSpPr>
            <a:spLocks noGrp="1"/>
          </p:cNvSpPr>
          <p:nvPr>
            <p:ph type="body" idx="16396"/>
            <p:custDataLst>
              <p:tags r:id="rId12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 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pic>
        <p:nvPicPr>
          <p:cNvPr id="26" name="图片占位符 25" descr="a836e63c-9dbe-11f0-83a8-96f23cd1deba"/>
          <p:cNvPicPr>
            <a:picLocks noChangeAspect="1"/>
          </p:cNvPicPr>
          <p:nvPr>
            <p:ph type="pic" idx="16397"/>
            <p:custDataLst>
              <p:tags r:id="rId13"/>
            </p:custDataLst>
          </p:nvPr>
        </p:nvPicPr>
        <p:blipFill>
          <a:blip r:embed="rId14"/>
          <a:srcRect t="5882" b="5882"/>
          <a:stretch>
            <a:fillRect/>
          </a:stretch>
        </p:blipFill>
        <p:spPr>
          <a:xfrm>
            <a:off x="8128000" y="1524000"/>
            <a:ext cx="3454400" cy="2032000"/>
          </a:xfrm>
          <a:prstGeom prst="rect">
            <a:avLst/>
          </a:prstGeom>
        </p:spPr>
      </p:pic>
      <p:sp>
        <p:nvSpPr>
          <p:cNvPr id="13" name="文本占位符 12"/>
          <p:cNvSpPr>
            <a:spLocks noGrp="1"/>
          </p:cNvSpPr>
          <p:nvPr>
            <p:ph type="body" idx="16390"/>
            <p:custDataLst>
              <p:tags r:id="rId15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诬陷过程还原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  <p:sp>
        <p:nvSpPr>
          <p:cNvPr id="14" name="文本占位符 13"/>
          <p:cNvSpPr>
            <a:spLocks noGrp="1"/>
          </p:cNvSpPr>
          <p:nvPr>
            <p:ph type="body" idx="16391"/>
            <p:custDataLst>
              <p:tags r:id="rId16"/>
            </p:custDataLst>
          </p:nvPr>
        </p:nvSpPr>
        <p:spPr/>
        <p:txBody>
          <a:bodyPr/>
          <a:p>
            <a:r>
              <a:rPr lang="zh-CN" altLang="en-US">
                <a:latin typeface="汉仪书宋二简" panose="02010600000101010101" charset="-122"/>
                <a:ea typeface="汉仪书宋二简" panose="02010600000101010101" charset="-122"/>
              </a:rPr>
              <a:t>万俟卨等在罗织其他罪名无果后，借淮西事构陷，通过篡改证据、逼取伪证促成冤狱，暴露司法不公。</a:t>
            </a:r>
            <a:endParaRPr lang="zh-CN" altLang="en-US">
              <a:latin typeface="汉仪书宋二简" panose="02010600000101010101" charset="-122"/>
              <a:ea typeface="汉仪书宋二简" panose="02010600000101010101" charset="-122"/>
            </a:endParaRPr>
          </a:p>
        </p:txBody>
      </p:sp>
    </p:spTree>
    <p:custDataLst>
      <p:tags r:id="rId17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0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7b87cf9b97c3f9d9ed04f9a2a6fec88d9f8379f"/>
  <p:tag name="KSO_WM_NEWLAYOUT_GROUP_ID" val="layout_30"/>
  <p:tag name="KSO_WM_NEWLAYOUT_ID" val="slide_97e71a9c1fd50a82"/>
</p:tagLst>
</file>

<file path=ppt/tags/tag105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106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10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0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1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1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11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1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7b03ccd0ba4243e60bf542b7e57758f022ce999"/>
  <p:tag name="KSO_WM_NEWLAYOUT_GROUP_ID" val="layout_53"/>
  <p:tag name="KSO_WM_NEWLAYOUT_ID" val="slide_a51f9d830a889bd4"/>
</p:tagLst>
</file>

<file path=ppt/tags/tag119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23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12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2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2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27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1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1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3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cd7ff7ae3175f7a3cc0f5ac0b9d6d1c0c7b54c6"/>
  <p:tag name="KSO_WM_NEWLAYOUT_GROUP_ID" val="layout_34"/>
  <p:tag name="KSO_WM_NEWLAYOUT_ID" val="slide_ee1cf869270fa626"/>
</p:tagLst>
</file>

<file path=ppt/tags/tag1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3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</p:tagLst>
</file>

<file path=ppt/tags/tag137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  <p:tag name="KSO_WM_UNIT_PRESET_TEXT_INDEX" val="-1"/>
  <p:tag name="KSO_WM_UNIT_PRESET_TEXT_LEN" val="0"/>
  <p:tag name="KSO_WM_UNIT_NOCLEAR" val="0"/>
  <p:tag name="KSO_WM_UNIT_HIGHLIGHT" val="0"/>
  <p:tag name="KSO_WM_UNIT_COMPATIBLE" val="1"/>
  <p:tag name="KSO_WM_UNIT_DIAGRAM_ISNUMVISUAL" val="0"/>
  <p:tag name="KSO_WM_UNIT_DIAGRAM_ISREFERUNIT" val="0"/>
  <p:tag name="KSO_WM_UNIT_ID" val="_3*e*1"/>
  <p:tag name="KSO_WM_UNIT_LAYERLEVEL" val="1"/>
  <p:tag name="KSO_WM_TAG_VERSION" val="3.0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4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14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a"/>
  <p:tag name="KSO_WM_LAYOUT_CHECK_HASH" val="b1ed03eb390973a040fe94c87f3e818a99fb1111"/>
  <p:tag name="KSO_WM_NEWLAYOUT_GROUP_ID" val="layout_1-5"/>
  <p:tag name="KSO_WM_NEWLAYOUT_ID" val="slide_cea45c27deb23863"/>
</p:tagLst>
</file>

<file path=ppt/tags/tag1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</p:tagLst>
</file>

<file path=ppt/tags/tag144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</p:tagLst>
</file>

<file path=ppt/tags/tag1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</p:tagLst>
</file>

<file path=ppt/tags/tag147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</p:tagLst>
</file>

<file path=ppt/tags/tag1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</p:tagLst>
</file>

<file path=ppt/tags/tag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150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</p:tagLst>
</file>

<file path=ppt/tags/tag1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1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</p:tagLst>
</file>

<file path=ppt/tags/tag153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</p:tagLst>
</file>

<file path=ppt/tags/tag1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</p:tagLst>
</file>

<file path=ppt/tags/tag15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</p:tagLst>
</file>

<file path=ppt/tags/tag15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</p:tagLst>
</file>

<file path=ppt/tags/tag15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</p:tagLst>
</file>

<file path=ppt/tags/tag1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1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61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2"/>
  <p:tag name="KSO_WM_UNIT_LAYERLEVEL" val="1"/>
  <p:tag name="KSO_WM_TAG_VERSION" val="3.0"/>
</p:tagLst>
</file>

<file path=ppt/tags/tag1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64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*i*3"/>
  <p:tag name="KSO_WM_UNIT_LAYERLEVEL" val="1"/>
  <p:tag name="KSO_WM_TAG_VERSION" val="3.0"/>
</p:tagLst>
</file>

<file path=ppt/tags/tag16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a*1"/>
  <p:tag name="KSO_WM_UNIT_LAYERLEVEL" val="1"/>
  <p:tag name="KSO_WM_TAG_VERSION" val="3.0"/>
</p:tagLst>
</file>

<file path=ppt/tags/tag166.xml><?xml version="1.0" encoding="utf-8"?>
<p:tagLst xmlns:p="http://schemas.openxmlformats.org/presentationml/2006/main">
  <p:tag name="KSO_WM_BEAUTIFY_FLAG" val="#wm#"/>
  <p:tag name="KSO_WM_UNIT_INDEX" val="1"/>
  <p:tag name="KSO_WM_UNIT_SUBTYPE" val="b"/>
  <p:tag name="KSO_WM_UNIT_TYPE" val="f"/>
  <p:tag name="KSO_WM_FIGMA_FLAG" val="#fgm#"/>
  <p:tag name="KSO_WM_UNIT_TEXT_LAYER_COUNT" val="1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f*1"/>
  <p:tag name="KSO_WM_UNIT_LAYERLEVEL" val="1"/>
  <p:tag name="KSO_WM_TAG_VERSION" val="3.0"/>
</p:tagLst>
</file>

<file path=ppt/tags/tag167.xml><?xml version="1.0" encoding="utf-8"?>
<p:tagLst xmlns:p="http://schemas.openxmlformats.org/presentationml/2006/main">
  <p:tag name="KSO_WM_BEAUTIFY_FLAG" val="#wm#"/>
  <p:tag name="KSO_WM_UNIT_INDEX" val="2"/>
  <p:tag name="KSO_WM_UNIT_SUBTYPE" val="c"/>
  <p:tag name="KSO_WM_UNIT_TYPE" val="f"/>
  <p:tag name="KSO_WM_FIGMA_FLAG" val="#fgm#"/>
  <p:tag name="KSO_WM_UNIT_TEXT_LAYER_COUNT" val="1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*f*2"/>
  <p:tag name="KSO_WM_UNIT_LAYERLEVEL" val="1"/>
  <p:tag name="KSO_WM_TAG_VERSION" val="3.0"/>
</p:tagLst>
</file>

<file path=ppt/tags/tag1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1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3.0"/>
  <p:tag name="KSO_WM_BEAUTIFY_FLAG" val="#wm#"/>
</p:tagLst>
</file>

<file path=ppt/tags/tag17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3*a*1"/>
  <p:tag name="KSO_WM_UNIT_LAYERLEVEL" val="1"/>
  <p:tag name="KSO_WM_TAG_VERSION" val="3.0"/>
</p:tagLst>
</file>

<file path=ppt/tags/tag179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FIGMA_FLAG" val="#fgm#"/>
  <p:tag name="KSO_WM_UNIT_PRESET_TEXT_INDEX" val="-1"/>
  <p:tag name="KSO_WM_UNIT_PRESET_TEXT_LEN" val="0"/>
  <p:tag name="KSO_WM_UNIT_NOCLEAR" val="0"/>
  <p:tag name="KSO_WM_UNIT_HIGHLIGHT" val="0"/>
  <p:tag name="KSO_WM_UNIT_COMPATIBLE" val="1"/>
  <p:tag name="KSO_WM_UNIT_DIAGRAM_ISNUMVISUAL" val="0"/>
  <p:tag name="KSO_WM_UNIT_DIAGRAM_ISREFERUNIT" val="0"/>
  <p:tag name="KSO_WM_UNIT_ID" val="_3*e*1"/>
  <p:tag name="KSO_WM_UNIT_LAYERLEVEL" val="1"/>
  <p:tag name="KSO_WM_TAG_VERSION" val="3.0"/>
</p:tagLst>
</file>

<file path=ppt/tags/tag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1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3.0"/>
  <p:tag name="KSO_WM_BEAUTIFY_FLAG" val="#wm#"/>
</p:tagLst>
</file>

<file path=ppt/tags/tag1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1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3.0"/>
  <p:tag name="KSO_WM_BEAUTIFY_FLAG" val="#wm#"/>
</p:tagLst>
</file>

<file path=ppt/tags/tag1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3.0"/>
  <p:tag name="KSO_WM_BEAUTIFY_FLAG" val="#wm#"/>
</p:tagLst>
</file>

<file path=ppt/tags/tag1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1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2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3.0"/>
  <p:tag name="KSO_WM_BEAUTIFY_FLAG" val="#wm#"/>
</p:tagLst>
</file>

<file path=ppt/tags/tag2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3.0"/>
  <p:tag name="KSO_WM_BEAUTIFY_FLAG" val="#wm#"/>
</p:tagLst>
</file>

<file path=ppt/tags/tag2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2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3.0"/>
  <p:tag name="KSO_WM_BEAUTIFY_FLAG" val="#wm#"/>
</p:tagLst>
</file>

<file path=ppt/tags/tag2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3.0"/>
  <p:tag name="KSO_WM_BEAUTIFY_FLAG" val="#wm#"/>
</p:tagLst>
</file>

<file path=ppt/tags/tag2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220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</p:tagLst>
</file>

<file path=ppt/tags/tag221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223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3.0"/>
</p:tagLst>
</file>

<file path=ppt/tags/tag22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</p:tagLst>
</file>

<file path=ppt/tags/tag225.xml><?xml version="1.0" encoding="utf-8"?>
<p:tagLst xmlns:p="http://schemas.openxmlformats.org/presentationml/2006/main">
  <p:tag name="KSO_WM_BEAUTIFY_FLAG" val="#wm#"/>
  <p:tag name="KSO_WM_UNIT_INDEX" val="1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1"/>
  <p:tag name="KSO_WM_UNIT_LAYERLEVEL" val="1"/>
  <p:tag name="KSO_WM_TAG_VERSION" val="3.0"/>
</p:tagLst>
</file>

<file path=ppt/tags/tag226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2"/>
  <p:tag name="KSO_WM_UNIT_LAYERLEVEL" val="1"/>
  <p:tag name="KSO_WM_TAG_VERSION" val="3.0"/>
</p:tagLst>
</file>

<file path=ppt/tags/tag227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3"/>
  <p:tag name="KSO_WM_UNIT_LAYERLEVEL" val="1"/>
  <p:tag name="KSO_WM_TAG_VERSION" val="3.0"/>
</p:tagLst>
</file>

<file path=ppt/tags/tag2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229.xml><?xml version="1.0" encoding="utf-8"?>
<p:tagLst xmlns:p="http://schemas.openxmlformats.org/presentationml/2006/main">
  <p:tag name="KSO_WM_BEAUTIFY_FLAG" val="#wm#"/>
  <p:tag name="KSO_WM_UNIT_INDEX" val="4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2*i*4"/>
  <p:tag name="KSO_WM_UNIT_LAYERLEVEL" val="1"/>
  <p:tag name="KSO_WM_TAG_VERSION" val="3.0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2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3.0"/>
  <p:tag name="KSO_WM_BEAUTIFY_FLAG" val="#wm#"/>
</p:tagLst>
</file>

<file path=ppt/tags/tag23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2*a*1"/>
  <p:tag name="KSO_WM_UNIT_LAYERLEVEL" val="1"/>
  <p:tag name="KSO_WM_TAG_VERSION" val="3.0"/>
</p:tagLst>
</file>

<file path=ppt/tags/tag2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2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2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3.0"/>
  <p:tag name="KSO_WM_BEAUTIFY_FLAG" val="#wm#"/>
</p:tagLst>
</file>

<file path=ppt/tags/tag236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b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b*1"/>
  <p:tag name="KSO_WM_UNIT_LAYERLEVEL" val="1"/>
  <p:tag name="KSO_WM_TAG_VERSION" val="3.0"/>
</p:tagLst>
</file>

<file path=ppt/tags/tag237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3d2c555c2e77163a8e682d53465a5e6c42e217a6"/>
  <p:tag name="KSO_WM_NEWLAYOUT_ID" val="1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a*1"/>
  <p:tag name="KSO_WM_UNIT_LAYERLEVEL" val="1"/>
  <p:tag name="KSO_WM_TAG_VERSION" val="3.0"/>
</p:tagLst>
</file>

<file path=ppt/tags/tag238.xml><?xml version="1.0" encoding="utf-8"?>
<p:tagLst xmlns:p="http://schemas.openxmlformats.org/presentationml/2006/main">
  <p:tag name="KSO_WM_BEAUTIFY_FLAG" val="#wm#"/>
  <p:tag name="KSO_WM_FIGMA_FLAG" val="#fgm#"/>
  <p:tag name="KSO_WM_UNIT_INDEX" val="1_1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1_1"/>
  <p:tag name="KSO_WM_UNIT_LAYERLEVEL" val="1_1_1"/>
  <p:tag name="KSO_WM_TAG_VERSION" val="3.0"/>
</p:tagLst>
</file>

<file path=ppt/tags/tag239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1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1_2"/>
  <p:tag name="KSO_WM_UNIT_LAYERLEVEL" val="1_1_1"/>
  <p:tag name="KSO_WM_TAG_VERSION" val="3.0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40.xml><?xml version="1.0" encoding="utf-8"?>
<p:tagLst xmlns:p="http://schemas.openxmlformats.org/presentationml/2006/main">
  <p:tag name="KSO_WM_BEAUTIFY_FLAG" val="#wm#"/>
  <p:tag name="KSO_WM_FIGMA_FLAG" val="#fgm#"/>
  <p:tag name="KSO_WM_UNIT_INDEX" val="1_1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1_1"/>
  <p:tag name="KSO_WM_UNIT_LAYERLEVEL" val="1_1_1"/>
  <p:tag name="KSO_WM_TAG_VERSION" val="3.0"/>
</p:tagLst>
</file>

<file path=ppt/tags/tag241.xml><?xml version="1.0" encoding="utf-8"?>
<p:tagLst xmlns:p="http://schemas.openxmlformats.org/presentationml/2006/main">
  <p:tag name="KSO_WM_BEAUTIFY_FLAG" val="#wm#"/>
  <p:tag name="KSO_WM_FIGMA_FLAG" val="#fgm#"/>
  <p:tag name="KSO_WM_UNIT_INDEX" val="1_2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2_1"/>
  <p:tag name="KSO_WM_UNIT_LAYERLEVEL" val="1_1_1"/>
  <p:tag name="KSO_WM_TAG_VERSION" val="3.0"/>
</p:tagLst>
</file>

<file path=ppt/tags/tag242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2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2_2"/>
  <p:tag name="KSO_WM_UNIT_LAYERLEVEL" val="1_1_1"/>
  <p:tag name="KSO_WM_TAG_VERSION" val="3.0"/>
</p:tagLst>
</file>

<file path=ppt/tags/tag243.xml><?xml version="1.0" encoding="utf-8"?>
<p:tagLst xmlns:p="http://schemas.openxmlformats.org/presentationml/2006/main">
  <p:tag name="KSO_WM_BEAUTIFY_FLAG" val="#wm#"/>
  <p:tag name="KSO_WM_FIGMA_FLAG" val="#fgm#"/>
  <p:tag name="KSO_WM_UNIT_INDEX" val="1_2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2_1"/>
  <p:tag name="KSO_WM_UNIT_LAYERLEVEL" val="1_1_1"/>
  <p:tag name="KSO_WM_TAG_VERSION" val="3.0"/>
</p:tagLst>
</file>

<file path=ppt/tags/tag244.xml><?xml version="1.0" encoding="utf-8"?>
<p:tagLst xmlns:p="http://schemas.openxmlformats.org/presentationml/2006/main">
  <p:tag name="KSO_WM_BEAUTIFY_FLAG" val="#wm#"/>
  <p:tag name="KSO_WM_FIGMA_FLAG" val="#fgm#"/>
  <p:tag name="KSO_WM_UNIT_INDEX" val="1_3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3_1"/>
  <p:tag name="KSO_WM_UNIT_LAYERLEVEL" val="1_1_1"/>
  <p:tag name="KSO_WM_TAG_VERSION" val="3.0"/>
</p:tagLst>
</file>

<file path=ppt/tags/tag245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3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3_2"/>
  <p:tag name="KSO_WM_UNIT_LAYERLEVEL" val="1_1_1"/>
  <p:tag name="KSO_WM_TAG_VERSION" val="3.0"/>
</p:tagLst>
</file>

<file path=ppt/tags/tag246.xml><?xml version="1.0" encoding="utf-8"?>
<p:tagLst xmlns:p="http://schemas.openxmlformats.org/presentationml/2006/main">
  <p:tag name="KSO_WM_BEAUTIFY_FLAG" val="#wm#"/>
  <p:tag name="KSO_WM_FIGMA_FLAG" val="#fgm#"/>
  <p:tag name="KSO_WM_UNIT_INDEX" val="1_3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3_1"/>
  <p:tag name="KSO_WM_UNIT_LAYERLEVEL" val="1_1_1"/>
  <p:tag name="KSO_WM_TAG_VERSION" val="3.0"/>
</p:tagLst>
</file>

<file path=ppt/tags/tag247.xml><?xml version="1.0" encoding="utf-8"?>
<p:tagLst xmlns:p="http://schemas.openxmlformats.org/presentationml/2006/main">
  <p:tag name="KSO_WM_BEAUTIFY_FLAG" val="#wm#"/>
  <p:tag name="KSO_WM_FIGMA_FLAG" val="#fgm#"/>
  <p:tag name="KSO_WM_UNIT_INDEX" val="1_4_1"/>
  <p:tag name="KSO_WM_UNIT_SUBTYPE" val="d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4_1"/>
  <p:tag name="KSO_WM_UNIT_LAYERLEVEL" val="1_1_1"/>
  <p:tag name="KSO_WM_TAG_VERSION" val="3.0"/>
</p:tagLst>
</file>

<file path=ppt/tags/tag248.xml><?xml version="1.0" encoding="utf-8"?>
<p:tagLst xmlns:p="http://schemas.openxmlformats.org/presentationml/2006/main">
  <p:tag name="KSO_WM_FIGMA_DECORATION_INDEX" val="25"/>
  <p:tag name="$PH_EXT" val="2"/>
  <p:tag name="KSO_WM_BEAUTIFY_FLAG" val="#wm#"/>
  <p:tag name="KSO_WM_FIGMA_FLAG" val="#fgm#"/>
  <p:tag name="KSO_WM_UNIT_INDEX" val="1_4_2"/>
  <p:tag name="KSO_WM_UNIT_TYPE" val="l_h_i"/>
  <p:tag name="KSO_WM_UNIT_HIGHLIGHT" val="0"/>
  <p:tag name="KSO_WM_UNIT_COMPATIBLE" val="0"/>
  <p:tag name="KSO_WM_UNIT_DIAGRAM_ISNUMVISUAL" val="0"/>
  <p:tag name="KSO_WM_UNIT_DIAGRAM_ISREFERUNIT" val="0"/>
  <p:tag name="KSO_WM_UNIT_ID" val="_13*l_h_i*1_4_2"/>
  <p:tag name="KSO_WM_UNIT_LAYERLEVEL" val="1_1_1"/>
  <p:tag name="KSO_WM_TAG_VERSION" val="3.0"/>
</p:tagLst>
</file>

<file path=ppt/tags/tag249.xml><?xml version="1.0" encoding="utf-8"?>
<p:tagLst xmlns:p="http://schemas.openxmlformats.org/presentationml/2006/main">
  <p:tag name="KSO_WM_BEAUTIFY_FLAG" val="#wm#"/>
  <p:tag name="KSO_WM_FIGMA_FLAG" val="#fgm#"/>
  <p:tag name="KSO_WM_UNIT_INDEX" val="1_4_1"/>
  <p:tag name="KSO_WM_UNIT_TYPE" val="l_h_a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3*l_h_a*1_4_1"/>
  <p:tag name="KSO_WM_UNIT_LAYERLEVEL" val="1_1_1"/>
  <p:tag name="KSO_WM_TAG_VERSION" val="3.0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2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4"/>
</p:tagLst>
</file>

<file path=ppt/tags/tag2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40494644"/>
</p:tagLst>
</file>

<file path=ppt/tags/tag2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3.0"/>
  <p:tag name="KSO_WM_BEAUTIFY_FLAG" val="#wm#"/>
</p:tagLst>
</file>

<file path=ppt/tags/tag256.xml><?xml version="1.0" encoding="utf-8"?>
<p:tagLst xmlns:p="http://schemas.openxmlformats.org/presentationml/2006/main">
  <p:tag name="KSO_WM_FIGMA_SLIDE_GROUP" val="1"/>
  <p:tag name="KSO_WM_TEMPLATE_SUBCATEGORY" val="29"/>
  <p:tag name="KSO_WM_TAG_VERSION" val="3.0"/>
  <p:tag name="KSO_WM_TEMPLATE_CATEGORY" val="custom"/>
  <p:tag name="KSO_WM_TEMPLATE_INDEX" val="40494644"/>
  <p:tag name="KSO_WM_TEMPLATE_MASTER_TYPE" val="0"/>
  <p:tag name="KSO_WM_TEMPLATE_COLOR_TYPE" val="0"/>
  <p:tag name="KSO_WM_BEAUTIFY_FLAG" val="#wm#"/>
</p:tagLst>
</file>

<file path=ppt/tags/tag257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ee5b5b3cd82db123"/>
  <p:tag name="KSO_WM_AITEMPLATE_STYLE_ID" val="69796643686"/>
</p:tagLst>
</file>

<file path=ppt/tags/tag25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1*a*1"/>
  <p:tag name="KSO_WM_TAG_VERSION" val="3.0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</p:tagLst>
</file>

<file path=ppt/tags/tag259.xml><?xml version="1.0" encoding="utf-8"?>
<p:tagLst xmlns:p="http://schemas.openxmlformats.org/presentationml/2006/main">
  <p:tag name="KSO_WM_BEAUTIFY_FLAG" val="#wm#"/>
  <p:tag name="KSO_WM_UNIT_INDEX" val="2"/>
  <p:tag name="KSO_WM_UNIT_SUBTYPE" val="c"/>
  <p:tag name="KSO_WM_UNIT_TYPE" val="f"/>
  <p:tag name="KSO_WM_FIGMA_FLAG" val="#fgm#"/>
  <p:tag name="KSO_WM_TEMPLATE_CATEGORY" val="custom"/>
  <p:tag name="KSO_WM_TEMPLATE_INDEX" val="40494644"/>
  <p:tag name="KSO_WM_UNIT_LAYERLEVEL" val="1"/>
  <p:tag name="KSO_WM_UNIT_ID" val="custom40494644_1*f*2"/>
  <p:tag name="KSO_WM_TAG_VERSION" val="3.0"/>
  <p:tag name="KSO_WM_UNIT_TEXT_LAYER_COUNT" val="1"/>
  <p:tag name="KSO_WM_UNIT_PRESET_TEXT" val="20XX YEAR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</p:tagLst>
</file>

<file path=ppt/tags/tag2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07cdd6f27751c3178f74853173c1bebd3c8f82e"/>
  <p:tag name="KSO_WM_NEWLAYOUT_GROUP_ID" val="layout_49"/>
  <p:tag name="KSO_WM_NEWLAYOUT_ID" val="slide_10d35a04bcb4fa26"/>
</p:tagLst>
</file>

<file path=ppt/tags/tag260.xml><?xml version="1.0" encoding="utf-8"?>
<p:tagLst xmlns:p="http://schemas.openxmlformats.org/presentationml/2006/main">
  <p:tag name="KSO_WM_FIGMA_LIMIT" val=""/>
  <p:tag name="KSO_WM_FIGMA_SLIDE_GROUP" val="1"/>
  <p:tag name="KSO_WM_SLIDE_TYPE" val="title"/>
  <p:tag name="KSO_WM_TEMPLATE_SUBCATEGORY" val="29"/>
  <p:tag name="KSO_WM_TAG_VERSION" val="3.0"/>
  <p:tag name="KSO_WM_TEMPLATE_CATEGORY" val="custom"/>
  <p:tag name="KSO_WM_TEMPLATE_INDEX" val="40494644"/>
  <p:tag name="KSO_WM_SLIDE_ID" val="custom40494644_1"/>
  <p:tag name="KSO_WM_TEMPLATE_MASTER_TYPE" val="0"/>
  <p:tag name="KSO_WM_TEMPLATE_COLOR_TYPE" val="0"/>
  <p:tag name="KSO_WM_SLIDE_ITEM_CNT" val="0"/>
  <p:tag name="KSO_WM_SLIDE_INDEX" val="1"/>
  <p:tag name="KSO_WM_BEAUTIFY_FLAG" val="#wm#"/>
  <p:tag name="KSO_WM_SLIDE_LAYOUT" val="a_f"/>
  <p:tag name="KSO_WM_SLIDE_LAYOUT_CNT" val="1_2"/>
</p:tagLst>
</file>

<file path=ppt/tags/tag26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EXT_TYPE" val="1"/>
  <p:tag name="KSO_WM_UNIT_TYPE" val="b"/>
</p:tagLst>
</file>

<file path=ppt/tags/tag262.xml><?xml version="1.0" encoding="utf-8"?>
<p:tagLst xmlns:p="http://schemas.openxmlformats.org/presentationml/2006/main">
  <p:tag name="KSO_WM_BEAUTIFY_FLAG" val="#wm#"/>
  <p:tag name="KSO_WM_FIGMA_FLAG" val="#fgm#"/>
  <p:tag name="KSO_WM_UNIT_INDEX" val="1"/>
  <p:tag name="KSO_WM_UNIT_TEXT_TYPE" val="1"/>
  <p:tag name="KSO_WM_UNIT_TYPE" val="a"/>
  <p:tag name="KSO_WM_LAYOUT_CHECK_HASH" val="b1ed03eb390973a040fe94c87f3e818a99fb1111"/>
  <p:tag name="KSO_WM_NEWLAYOUT_GROUP_ID" val="layout_1-5"/>
  <p:tag name="KSO_WM_NEWLAYOUT_ID" val="slide_cea45c27deb23863"/>
</p:tagLst>
</file>

<file path=ppt/tags/tag2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264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2"/>
  <p:tag name="KSO_WM_UNIT_TYPE" val="l_h_i"/>
  <p:tag name="KSO_WM_UNIT_PRESET_TEXT" val=" "/>
  <p:tag name="KSO_WM_SLIDE_FIGMA_DIAGRAM" val="1"/>
</p:tagLst>
</file>

<file path=ppt/tags/tag2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  <p:tag name="KSO_WM_SLIDE_FIGMA_DIAGRAM" val="1"/>
</p:tagLst>
</file>

<file path=ppt/tags/tag2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267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2"/>
  <p:tag name="KSO_WM_UNIT_TYPE" val="l_h_i"/>
  <p:tag name="KSO_WM_UNIT_PRESET_TEXT" val=" "/>
  <p:tag name="KSO_WM_SLIDE_FIGMA_DIAGRAM" val="1"/>
</p:tagLst>
</file>

<file path=ppt/tags/tag2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  <p:tag name="KSO_WM_SLIDE_FIGMA_DIAGRAM" val="1"/>
</p:tagLst>
</file>

<file path=ppt/tags/tag2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27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270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2"/>
  <p:tag name="KSO_WM_UNIT_TYPE" val="l_h_i"/>
  <p:tag name="KSO_WM_UNIT_PRESET_TEXT" val=" "/>
  <p:tag name="KSO_WM_SLIDE_FIGMA_DIAGRAM" val="1"/>
</p:tagLst>
</file>

<file path=ppt/tags/tag27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  <p:tag name="KSO_WM_SLIDE_FIGMA_DIAGRAM" val="1"/>
</p:tagLst>
</file>

<file path=ppt/tags/tag27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273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4_2"/>
  <p:tag name="KSO_WM_UNIT_TYPE" val="l_h_i"/>
  <p:tag name="KSO_WM_UNIT_PRESET_TEXT" val=" "/>
  <p:tag name="KSO_WM_SLIDE_FIGMA_DIAGRAM" val="1"/>
</p:tagLst>
</file>

<file path=ppt/tags/tag2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a"/>
  <p:tag name="KSO_WM_UNIT_PRESET_TEXT" val="单击此处添加项标题"/>
  <p:tag name="KSO_WM_SLIDE_FIGMA_DIAGRAM" val="1"/>
</p:tagLst>
</file>

<file path=ppt/tags/tag2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SUBTYPE" val="d"/>
  <p:tag name="KSO_WM_UNIT_TYPE" val="l_h_i"/>
  <p:tag name="KSO_WM_UNIT_PRESET_TEXT" val="05"/>
  <p:tag name="KSO_WM_SLIDE_FIGMA_DIAGRAM" val="1"/>
</p:tagLst>
</file>

<file path=ppt/tags/tag276.xml><?xml version="1.0" encoding="utf-8"?>
<p:tagLst xmlns:p="http://schemas.openxmlformats.org/presentationml/2006/main">
  <p:tag name="KSO_WM_FIGMA_DECORATION_INDEX" val="25"/>
  <p:tag name="$PH_EXT" val="2"/>
  <p:tag name="KSO_WM_BEAUTIFY_FLAG" val="#fgm#"/>
  <p:tag name="KSO_WM_DIAGRAM_GROUP_CODE" val="1"/>
  <p:tag name="KSO_WM_FIGMA_FLAG" val="#fgm#"/>
  <p:tag name="KSO_WM_SYNC_SLIDE_TEXT" val="1"/>
  <p:tag name="KSO_WM_UNIT_INDEX" val="1_5_2"/>
  <p:tag name="KSO_WM_UNIT_TYPE" val="l_h_i"/>
  <p:tag name="KSO_WM_UNIT_PRESET_TEXT" val=" "/>
  <p:tag name="KSO_WM_SLIDE_FIGMA_DIAGRAM" val="1"/>
</p:tagLst>
</file>

<file path=ppt/tags/tag2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a"/>
  <p:tag name="KSO_WM_UNIT_PRESET_TEXT" val="单击此处添加项标题"/>
  <p:tag name="KSO_WM_SLIDE_FIGMA_DIAGRAM" val="1"/>
</p:tagLst>
</file>

<file path=ppt/tags/tag278.xml><?xml version="1.0" encoding="utf-8"?>
<p:tagLst xmlns:p="http://schemas.openxmlformats.org/presentationml/2006/main">
  <p:tag name="KSO_WM_SLIDE_CONTENT_ORIENTATION" val=""/>
  <p:tag name="KSO_WM_SLIDE_HAS_MASK" val="0"/>
  <p:tag name="KSO_WM_SLIDE_ITEM_CNT" val="5"/>
  <p:tag name="KSO_WM_SLIDE_TYPE" val="contents"/>
  <p:tag name="KSO_WM_TEMPLATE_SUBCATEGORY" val="29"/>
  <p:tag name="KSO_WM_BEAUTIFY_FLAG" val="#wm#"/>
  <p:tag name="KSO_WM_TEMPLATE_FIGMA_ID" val="69796643686"/>
  <p:tag name="KSO_WM_TEMPLATE_SLIDE_ID" val="slide_cea45c27deb23863"/>
</p:tagLst>
</file>

<file path=ppt/tags/tag27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3*a*1"/>
  <p:tag name="KSO_WM_TAG_VERSION" val="3.0"/>
  <p:tag name="KSO_WM_UNIT_ISCONTENTSTITLE" val="0"/>
  <p:tag name="KSO_WM_UNIT_ISNUMDGMTITLE" val="0"/>
  <p:tag name="KSO_WM_UNIT_PRESET_TEXT" val="章节页的标题内容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</p:tagLst>
</file>

<file path=ppt/tags/tag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</p:tagLst>
</file>

<file path=ppt/tags/tag280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4"/>
  <p:tag name="KSO_WM_UNIT_LAYERLEVEL" val="1"/>
  <p:tag name="KSO_WM_UNIT_ID" val="custom40494644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281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4"/>
  <p:tag name="KSO_WM_SLIDE_ID" val="custom40494644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28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7b03ccd0ba4243e60bf542b7e57758f022ce999"/>
  <p:tag name="KSO_WM_NEWLAYOUT_GROUP_ID" val="layout_53"/>
  <p:tag name="KSO_WM_NEWLAYOUT_ID" val="slide_a51f9d830a889bd4"/>
  <p:tag name="KSO_WM_UNIT_PRESET_TEXT" val="单击此处添加标题"/>
</p:tagLst>
</file>

<file path=ppt/tags/tag283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2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WPSDZDB202509221580&quot;,&quot;product_name&quot;:&quot;365wps-copilotchat-web&quot;,&quot;intention_code&quot;:&quot;365wps_cc_create_ppt&quot;}*gallery_special_0_ai_v2.1.6_ONLINE*37313239346135383532376332633537-slide-3"/>
</p:tagLst>
</file>

<file path=ppt/tags/tag2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添加项标题"/>
</p:tagLst>
</file>

<file path=ppt/tags/tag2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287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28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VCG41N1234429944&quot;,&quot;product_name&quot;:&quot;365wps-copilotchat-web&quot;,&quot;intention_code&quot;:&quot;365wps_cc_create_ppt&quot;}*gallery_gallery_ai_v2.1.6_ONLINE*37313239346135383532376332633537-slide-3"/>
</p:tagLst>
</file>

<file path=ppt/tags/tag2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添加项标题"/>
</p:tagLst>
</file>

<file path=ppt/tags/tag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2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291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2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ai_type&quot;:&quot;&quot;,&quot;id&quot;:&quot;&quot;}*_ai_*175921026424577275d78e967-slide-0"/>
</p:tagLst>
</file>

<file path=ppt/tags/tag2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添加项标题"/>
</p:tagLst>
</file>

<file path=ppt/tags/tag2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295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686"/>
  <p:tag name="KSO_WM_TEMPLATE_SLIDE_ID" val="slide_a51f9d830a889bd4"/>
</p:tagLst>
</file>

<file path=ppt/tags/tag29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3*a*1"/>
  <p:tag name="KSO_WM_TAG_VERSION" val="3.0"/>
  <p:tag name="KSO_WM_UNIT_ISCONTENTSTITLE" val="0"/>
  <p:tag name="KSO_WM_UNIT_ISNUMDGMTITLE" val="0"/>
  <p:tag name="KSO_WM_UNIT_PRESET_TEXT" val="章节页的标题内容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</p:tagLst>
</file>

<file path=ppt/tags/tag297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4"/>
  <p:tag name="KSO_WM_UNIT_LAYERLEVEL" val="1"/>
  <p:tag name="KSO_WM_UNIT_ID" val="custom40494644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298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4"/>
  <p:tag name="KSO_WM_SLIDE_ID" val="custom40494644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299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97b87cf9b97c3f9d9ed04f9a2a6fec88d9f8379f"/>
  <p:tag name="KSO_WM_NEWLAYOUT_GROUP_ID" val="layout_30"/>
  <p:tag name="KSO_WM_NEWLAYOUT_ID" val="slide_97e71a9c1fd50a82"/>
  <p:tag name="KSO_WM_UNIT_PRESET_TEXT" val="单击此处添加标题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30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id&quot;:&quot;VCG41N1144136776&quot;,&quot;product_name&quot;:&quot;365wps-copilotchat-web&quot;,&quot;intention_code&quot;:&quot;365wps_cc_create_ppt&quot;}*gallery_gallery_ai_v2.1.6_ONLINE*37313239346135383532376332633537-slide-5"/>
</p:tagLst>
</file>

<file path=ppt/tags/tag301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30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30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04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30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30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307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30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30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31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310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686"/>
  <p:tag name="KSO_WM_TEMPLATE_SLIDE_ID" val="slide_97e71a9c1fd50a82"/>
</p:tagLst>
</file>

<file path=ppt/tags/tag31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ad5ed9e3996a8bca265fdb8a4ee31fd91e61acf"/>
  <p:tag name="KSO_WM_NEWLAYOUT_GROUP_ID" val="layout_6"/>
  <p:tag name="KSO_WM_NEWLAYOUT_ID" val="slide_acc7948a249ecb22"/>
  <p:tag name="KSO_WM_UNIT_PRESET_TEXT" val="单击此处添加标题"/>
</p:tagLst>
</file>

<file path=ppt/tags/tag31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  <p:tag name="MH_PIC_SOURCE_TYPE" val="generate_slide_ai*{&quot;ai_type&quot;:&quot;&quot;,&quot;id&quot;:&quot;&quot;}*_ai_*1759210262764c7930f98cc62-slide-0"/>
</p:tagLst>
</file>

<file path=ppt/tags/tag313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31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31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16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31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31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319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</p:tagLst>
</file>

<file path=ppt/tags/tag32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32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322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686"/>
  <p:tag name="KSO_WM_TEMPLATE_SLIDE_ID" val="slide_acc7948a249ecb22"/>
</p:tagLst>
</file>

<file path=ppt/tags/tag32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3*a*1"/>
  <p:tag name="KSO_WM_TAG_VERSION" val="3.0"/>
  <p:tag name="KSO_WM_UNIT_ISCONTENTSTITLE" val="0"/>
  <p:tag name="KSO_WM_UNIT_ISNUMDGMTITLE" val="0"/>
  <p:tag name="KSO_WM_UNIT_PRESET_TEXT" val="章节页的标题内容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</p:tagLst>
</file>

<file path=ppt/tags/tag324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4"/>
  <p:tag name="KSO_WM_UNIT_LAYERLEVEL" val="1"/>
  <p:tag name="KSO_WM_UNIT_ID" val="custom40494644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325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4"/>
  <p:tag name="KSO_WM_SLIDE_ID" val="custom40494644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326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dbec4ea527ce0e04ebf2c0b0c2bd9c5ee0f01bc"/>
  <p:tag name="KSO_WM_NEWLAYOUT_GROUP_ID" val="layout_26"/>
  <p:tag name="KSO_WM_NEWLAYOUT_ID" val="slide_33b65c8d547e38d4"/>
  <p:tag name="KSO_WM_UNIT_PRESET_TEXT" val="单击此处添加标题"/>
</p:tagLst>
</file>

<file path=ppt/tags/tag327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32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WPSDZDB202509221376&quot;,&quot;product_name&quot;:&quot;365wps-copilotchat-web&quot;,&quot;intention_code&quot;:&quot;365wps_cc_create_ppt&quot;}*gallery_special_0_ai_v2.1.6_ONLINE*37313239346135383532376332633537-slide-8"/>
</p:tagLst>
</file>

<file path=ppt/tags/tag32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添加项标题"/>
</p:tagLst>
</file>

<file path=ppt/tags/tag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33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31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33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ai_type&quot;:&quot;&quot;,&quot;id&quot;:&quot;&quot;}*_ai_*1759210264173e5057a5c5079-slide-0"/>
</p:tagLst>
</file>

<file path=ppt/tags/tag33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添加项标题"/>
</p:tagLst>
</file>

<file path=ppt/tags/tag3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335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3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VCG41N1087111376&quot;,&quot;product_name&quot;:&quot;365wps-copilotchat-web&quot;,&quot;intention_code&quot;:&quot;365wps_cc_create_ppt&quot;}*gallery_gallery_ai_v2.1.6_ONLINE*37313239346135383532376332633537-slide-8"/>
</p:tagLst>
</file>

<file path=ppt/tags/tag3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添加项标题"/>
</p:tagLst>
</file>

<file path=ppt/tags/tag3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339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686"/>
  <p:tag name="KSO_WM_TEMPLATE_SLIDE_ID" val="slide_33b65c8d547e38d4"/>
</p:tagLst>
</file>

<file path=ppt/tags/tag3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34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08cc90a839d0f78d54c1a53151f0bd84c9d85ea"/>
  <p:tag name="KSO_WM_NEWLAYOUT_GROUP_ID" val="layout_39"/>
  <p:tag name="KSO_WM_NEWLAYOUT_ID" val="slide_b13232ea6ec1ed68"/>
  <p:tag name="KSO_WM_UNIT_PRESET_TEXT" val="单击此处添加标题"/>
</p:tagLst>
</file>

<file path=ppt/tags/tag341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342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34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添加项标题"/>
</p:tagLst>
</file>

<file path=ppt/tags/tag3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45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  <p:tag name="KSO_WM_UNIT_PRESET_TEXT" val=" "/>
</p:tagLst>
</file>

<file path=ppt/tags/tag346.xml><?xml version="1.0" encoding="utf-8"?>
<p:tagLst xmlns:p="http://schemas.openxmlformats.org/presentationml/2006/main">
  <p:tag name="KSO_WM_FIGMA_DECORATION_INDEX" val="2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34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添加项标题"/>
</p:tagLst>
</file>

<file path=ppt/tags/tag3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34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35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350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35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添加项标题"/>
</p:tagLst>
</file>

<file path=ppt/tags/tag3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353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686"/>
  <p:tag name="KSO_WM_TEMPLATE_SLIDE_ID" val="slide_b13232ea6ec1ed68"/>
</p:tagLst>
</file>

<file path=ppt/tags/tag35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3*a*1"/>
  <p:tag name="KSO_WM_TAG_VERSION" val="3.0"/>
  <p:tag name="KSO_WM_UNIT_ISCONTENTSTITLE" val="0"/>
  <p:tag name="KSO_WM_UNIT_ISNUMDGMTITLE" val="0"/>
  <p:tag name="KSO_WM_UNIT_PRESET_TEXT" val="章节页的标题内容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</p:tagLst>
</file>

<file path=ppt/tags/tag355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4"/>
  <p:tag name="KSO_WM_UNIT_LAYERLEVEL" val="1"/>
  <p:tag name="KSO_WM_UNIT_ID" val="custom40494644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356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4"/>
  <p:tag name="KSO_WM_SLIDE_ID" val="custom40494644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357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1c83fb08bbf220c7a5f85aa411958273f27d179"/>
  <p:tag name="KSO_WM_NEWLAYOUT_GROUP_ID" val="layout_2"/>
  <p:tag name="KSO_WM_NEWLAYOUT_ID" val="slide_cce2eb3a906a8f67"/>
  <p:tag name="KSO_WM_UNIT_PRESET_TEXT" val="单击此处添加标题"/>
</p:tagLst>
</file>

<file path=ppt/tags/tag358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  <p:tag name="KSO_WM_UNIT_PRESET_TEXT" val=" "/>
</p:tagLst>
</file>

<file path=ppt/tags/tag35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VCG41N1346156780&quot;,&quot;product_name&quot;:&quot;365wps-copilotchat-web&quot;,&quot;intention_code&quot;:&quot;365wps_cc_create_ppt&quot;}*gallery_gallery_ai_v2.1.6_ONLINE*37313239346135383532376332633537-slide-11"/>
</p:tagLst>
</file>

<file path=ppt/tags/tag3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2"/>
  <p:tag name="KSO_WM_UNIT_SUBTYPE" val="d"/>
  <p:tag name="KSO_WM_UNIT_TYPE" val="l_h_i"/>
</p:tagLst>
</file>

<file path=ppt/tags/tag36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添加项标题"/>
</p:tagLst>
</file>

<file path=ppt/tags/tag3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62.xml><?xml version="1.0" encoding="utf-8"?>
<p:tagLst xmlns:p="http://schemas.openxmlformats.org/presentationml/2006/main">
  <p:tag name="KSO_WM_FIGMA_DECORATION_INDEX" val="17_pictureY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36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ai_type&quot;:&quot;&quot;,&quot;id&quot;:&quot;&quot;}*_ai_*175921026398718999551ff3b-slide-0"/>
</p:tagLst>
</file>

<file path=ppt/tags/tag36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添加项标题"/>
</p:tagLst>
</file>

<file path=ppt/tags/tag3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366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  <p:tag name="KSO_WM_UNIT_PRESET_TEXT" val=" "/>
</p:tagLst>
</file>

<file path=ppt/tags/tag36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VCG41N473551412&quot;,&quot;product_name&quot;:&quot;365wps-copilotchat-web&quot;,&quot;intention_code&quot;:&quot;365wps_cc_create_ppt&quot;}*gallery_gallery_ai_v2.1.6_ONLINE*37313239346135383532376332633537-slide-11"/>
</p:tagLst>
</file>

<file path=ppt/tags/tag36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添加项标题"/>
</p:tagLst>
</file>

<file path=ppt/tags/tag3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3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370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686"/>
  <p:tag name="KSO_WM_TEMPLATE_SLIDE_ID" val="slide_cce2eb3a906a8f67"/>
</p:tagLst>
</file>

<file path=ppt/tags/tag37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c07cdd6f27751c3178f74853173c1bebd3c8f82e"/>
  <p:tag name="KSO_WM_NEWLAYOUT_GROUP_ID" val="layout_49"/>
  <p:tag name="KSO_WM_NEWLAYOUT_ID" val="slide_10d35a04bcb4fa26"/>
  <p:tag name="KSO_WM_UNIT_PRESET_TEXT" val="单击此处添加标题"/>
</p:tagLst>
</file>

<file path=ppt/tags/tag372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  <p:tag name="KSO_WM_UNIT_PRESET_TEXT" val=" "/>
</p:tagLst>
</file>

<file path=ppt/tags/tag37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2"/>
  <p:tag name="KSO_WM_UNIT_SUBTYPE" val="d"/>
  <p:tag name="KSO_WM_UNIT_TYPE" val="l_h_i"/>
  <p:tag name="KSO_WM_UNIT_PRESET_TEXT" val="01"/>
</p:tagLst>
</file>

<file path=ppt/tags/tag37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37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76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  <p:tag name="KSO_WM_UNIT_PRESET_TEXT" val=" "/>
</p:tagLst>
</file>

<file path=ppt/tags/tag3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2"/>
  <p:tag name="KSO_WM_UNIT_SUBTYPE" val="d"/>
  <p:tag name="KSO_WM_UNIT_TYPE" val="l_h_i"/>
  <p:tag name="KSO_WM_UNIT_PRESET_TEXT" val="02"/>
</p:tagLst>
</file>

<file path=ppt/tags/tag3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37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3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380.xml><?xml version="1.0" encoding="utf-8"?>
<p:tagLst xmlns:p="http://schemas.openxmlformats.org/presentationml/2006/main">
  <p:tag name="KSO_WM_FIGMA_DECORATION_INDEX" val="14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  <p:tag name="KSO_WM_UNIT_PRESET_TEXT" val=" "/>
</p:tagLst>
</file>

<file path=ppt/tags/tag3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2"/>
  <p:tag name="KSO_WM_UNIT_SUBTYPE" val="d"/>
  <p:tag name="KSO_WM_UNIT_TYPE" val="l_h_i"/>
  <p:tag name="KSO_WM_UNIT_PRESET_TEXT" val="03"/>
</p:tagLst>
</file>

<file path=ppt/tags/tag3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38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384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686"/>
  <p:tag name="KSO_WM_TEMPLATE_SLIDE_ID" val="slide_10d35a04bcb4fa26"/>
</p:tagLst>
</file>

<file path=ppt/tags/tag38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3*a*1"/>
  <p:tag name="KSO_WM_TAG_VERSION" val="3.0"/>
  <p:tag name="KSO_WM_UNIT_ISCONTENTSTITLE" val="0"/>
  <p:tag name="KSO_WM_UNIT_ISNUMDGMTITLE" val="0"/>
  <p:tag name="KSO_WM_UNIT_PRESET_TEXT" val="章节页的标题内容标题"/>
  <p:tag name="KSO_WM_UNIT_NOCLEAR" val="0"/>
  <p:tag name="KSO_WM_UNIT_VALUE" val="26"/>
  <p:tag name="KSO_WM_UNIT_HIGHLIGHT" val="0"/>
  <p:tag name="KSO_WM_UNIT_COMPATIBLE" val="0"/>
  <p:tag name="KSO_WM_UNIT_DIAGRAM_ISNUMVISUAL" val="0"/>
  <p:tag name="KSO_WM_UNIT_DIAGRAM_ISREFERUNIT" val="0"/>
</p:tagLst>
</file>

<file path=ppt/tags/tag386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  <p:tag name="KSO_WM_FIGMA_FLAG" val="#fgm#"/>
  <p:tag name="KSO_WM_TEMPLATE_CATEGORY" val="custom"/>
  <p:tag name="KSO_WM_TEMPLATE_INDEX" val="40494644"/>
  <p:tag name="KSO_WM_UNIT_LAYERLEVEL" val="1"/>
  <p:tag name="KSO_WM_UNIT_ID" val="custom40494644_3*e*1"/>
  <p:tag name="KSO_WM_TAG_VERSION" val="3.0"/>
  <p:tag name="KSO_WM_UNIT_NOCLEAR" val="0"/>
  <p:tag name="KSO_WM_UNIT_VALUE" val="1"/>
  <p:tag name="KSO_WM_UNIT_HIGHLIGHT" val="0"/>
  <p:tag name="KSO_WM_UNIT_COMPATIBLE" val="1"/>
  <p:tag name="KSO_WM_UNIT_DIAGRAM_ISNUMVISUAL" val="0"/>
  <p:tag name="KSO_WM_UNIT_DIAGRAM_ISREFERUNIT" val="0"/>
</p:tagLst>
</file>

<file path=ppt/tags/tag387.xml><?xml version="1.0" encoding="utf-8"?>
<p:tagLst xmlns:p="http://schemas.openxmlformats.org/presentationml/2006/main">
  <p:tag name="KSO_WM_FIGMA_LIMIT" val=""/>
  <p:tag name="KSO_WM_FIGMA_SLIDE_GROUP" val="1"/>
  <p:tag name="KSO_WM_SLIDE_TYPE" val="sectionTitle"/>
  <p:tag name="KSO_WM_TEMPLATE_SUBCATEGORY" val="29"/>
  <p:tag name="KSO_WM_TAG_VERSION" val="3.0"/>
  <p:tag name="KSO_WM_TEMPLATE_CATEGORY" val="custom"/>
  <p:tag name="KSO_WM_TEMPLATE_INDEX" val="40494644"/>
  <p:tag name="KSO_WM_SLIDE_ID" val="custom40494644_3"/>
  <p:tag name="KSO_WM_TEMPLATE_MASTER_TYPE" val="0"/>
  <p:tag name="KSO_WM_TEMPLATE_COLOR_TYPE" val="0"/>
  <p:tag name="KSO_WM_SLIDE_ITEM_CNT" val="0"/>
  <p:tag name="KSO_WM_SLIDE_INDEX" val="3"/>
  <p:tag name="KSO_WM_BEAUTIFY_FLAG" val="#wm#"/>
  <p:tag name="KSO_WM_SLIDE_LAYOUT" val="a_e"/>
  <p:tag name="KSO_WM_SLIDE_LAYOUT_CNT" val="1_1"/>
</p:tagLst>
</file>

<file path=ppt/tags/tag38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cd7ff7ae3175f7a3cc0f5ac0b9d6d1c0c7b54c6"/>
  <p:tag name="KSO_WM_NEWLAYOUT_GROUP_ID" val="layout_34"/>
  <p:tag name="KSO_WM_NEWLAYOUT_ID" val="slide_ee1cf869270fa626"/>
  <p:tag name="KSO_WM_UNIT_PRESET_TEXT" val="单击此处添加标题"/>
</p:tagLst>
</file>

<file path=ppt/tags/tag38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  <p:tag name="MH_PIC_SOURCE_TYPE" val="generate_slide_ai*{&quot;id&quot;:&quot;VCG41N1330752481&quot;,&quot;product_name&quot;:&quot;365wps-copilotchat-web&quot;,&quot;intention_code&quot;:&quot;365wps_cc_create_ppt&quot;}*gallery_gallery_ai_v2.1.6_ONLINE*37313239346135383532376332633537-slide-14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39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  <p:tag name="KSO_WM_UNIT_PRESET_TEXT" val="单击此处添加项标题"/>
</p:tagLst>
</file>

<file path=ppt/tags/tag39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  <p:tag name="KSO_WM_UNIT_PRESET_TEXT" val="单击此处添加项正文"/>
</p:tagLst>
</file>

<file path=ppt/tags/tag39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  <p:tag name="MH_PIC_SOURCE_TYPE" val="generate_slide_ai*{&quot;id&quot;:&quot;VCG41N1498586278&quot;,&quot;product_name&quot;:&quot;365wps-copilotchat-web&quot;,&quot;intention_code&quot;:&quot;365wps_cc_create_ppt&quot;}*gallery_gallery_ai_v2.1.6_ONLINE*37313239346135383532376332633537-slide-14"/>
</p:tagLst>
</file>

<file path=ppt/tags/tag3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  <p:tag name="KSO_WM_UNIT_PRESET_TEXT" val="单击此处添加项标题"/>
</p:tagLst>
</file>

<file path=ppt/tags/tag3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  <p:tag name="KSO_WM_UNIT_PRESET_TEXT" val="单击此处添加项正文"/>
</p:tagLst>
</file>

<file path=ppt/tags/tag39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  <p:tag name="MH_PIC_SOURCE_TYPE" val="generate_slide_ai*{&quot;id&quot;:&quot;VCG41N1329809582&quot;,&quot;product_name&quot;:&quot;365wps-copilotchat-web&quot;,&quot;intention_code&quot;:&quot;365wps_cc_create_ppt&quot;}*gallery_gallery_ai_v2.1.6_ONLINE*37313239346135383532376332633537-slide-14"/>
</p:tagLst>
</file>

<file path=ppt/tags/tag3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  <p:tag name="KSO_WM_UNIT_PRESET_TEXT" val="单击此处添加项标题"/>
</p:tagLst>
</file>

<file path=ppt/tags/tag3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  <p:tag name="KSO_WM_UNIT_PRESET_TEXT" val="单击此处添加项正文"/>
</p:tagLst>
</file>

<file path=ppt/tags/tag398.xml><?xml version="1.0" encoding="utf-8"?>
<p:tagLst xmlns:p="http://schemas.openxmlformats.org/presentationml/2006/main">
  <p:tag name="KSO_WM_SLIDE_CONTENT_ORIENTATION" val=""/>
  <p:tag name="KSO_WM_SLIDE_HAS_MASK" val="0"/>
  <p:tag name="KSO_WM_SLIDE_ITEM_CNT" val="3"/>
  <p:tag name="KSO_WM_SLIDE_TYPE" val="text"/>
  <p:tag name="KSO_WM_TEMPLATE_SUBCATEGORY" val="29"/>
  <p:tag name="KSO_WM_BEAUTIFY_FLAG" val="#wm#"/>
  <p:tag name="KSO_WM_TEMPLATE_FIGMA_ID" val="69796643686"/>
  <p:tag name="KSO_WM_TEMPLATE_SLIDE_ID" val="slide_ee1cf869270fa626"/>
</p:tagLst>
</file>

<file path=ppt/tags/tag399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TEMPLATE_CATEGORY" val="custom"/>
  <p:tag name="KSO_WM_TEMPLATE_INDEX" val="40494644"/>
  <p:tag name="KSO_WM_UNIT_LAYERLEVEL" val="1"/>
  <p:tag name="KSO_WM_UNIT_ID" val="custom40494644_5*b*1"/>
  <p:tag name="KSO_WM_TAG_VERSION" val="3.0"/>
  <p:tag name="KSO_WM_UNIT_ISCONTENTSTITLE" val="0"/>
  <p:tag name="KSO_WM_UNIT_ISNUMDGMTITLE" val="0"/>
  <p:tag name="KSO_WM_UNIT_PRESET_TEXT" val="THE END"/>
  <p:tag name="KSO_WM_UNIT_NOCLEAR" val="0"/>
  <p:tag name="KSO_WM_UNIT_VALUE" val="21"/>
  <p:tag name="KSO_WM_UNIT_HIGHLIGHT" val="0"/>
  <p:tag name="KSO_WM_UNIT_COMPATIBLE" val="0"/>
  <p:tag name="KSO_WM_UNIT_DIAGRAM_ISNUMVISUAL" val="0"/>
  <p:tag name="KSO_WM_UNIT_DIAGRAM_ISREFERUNIT" val="0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0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TEMPLATE_CATEGORY" val="custom"/>
  <p:tag name="KSO_WM_TEMPLATE_INDEX" val="40494644"/>
  <p:tag name="KSO_WM_UNIT_LAYERLEVEL" val="1"/>
  <p:tag name="KSO_WM_UNIT_ID" val="custom40494644_5*a*1"/>
  <p:tag name="KSO_WM_TAG_VERSION" val="3.0"/>
  <p:tag name="KSO_WM_UNIT_ISCONTENTSTITLE" val="0"/>
  <p:tag name="KSO_WM_UNIT_ISNUMDGMTITLE" val="0"/>
  <p:tag name="KSO_WM_UNIT_NOCLEAR" val="1"/>
  <p:tag name="KSO_WM_UNIT_HIGHLIGHT" val="0"/>
  <p:tag name="KSO_WM_UNIT_COMPATIBLE" val="0"/>
  <p:tag name="KSO_WM_UNIT_DIAGRAM_ISNUMVISUAL" val="0"/>
  <p:tag name="KSO_WM_UNIT_DIAGRAM_ISREFERUNIT" val="0"/>
  <p:tag name="KSO_WM_UNIT_PRESET_TEXT" val="谢谢观看"/>
</p:tagLst>
</file>

<file path=ppt/tags/tag401.xml><?xml version="1.0" encoding="utf-8"?>
<p:tagLst xmlns:p="http://schemas.openxmlformats.org/presentationml/2006/main">
  <p:tag name="KSO_WM_FIGMA_LIMIT" val=""/>
  <p:tag name="KSO_WM_FIGMA_SLIDE_GROUP" val="1"/>
  <p:tag name="KSO_WM_SLIDE_TYPE" val="endPage"/>
  <p:tag name="KSO_WM_TEMPLATE_SUBCATEGORY" val="29"/>
  <p:tag name="KSO_WM_TAG_VERSION" val="3.0"/>
  <p:tag name="KSO_WM_TEMPLATE_CATEGORY" val="custom"/>
  <p:tag name="KSO_WM_TEMPLATE_INDEX" val="40494644"/>
  <p:tag name="KSO_WM_SLIDE_ID" val="custom40494644_5"/>
  <p:tag name="KSO_WM_TEMPLATE_MASTER_TYPE" val="0"/>
  <p:tag name="KSO_WM_TEMPLATE_COLOR_TYPE" val="0"/>
  <p:tag name="KSO_WM_SLIDE_ITEM_CNT" val="0"/>
  <p:tag name="KSO_WM_SLIDE_INDEX" val="5"/>
  <p:tag name="KSO_WM_BEAUTIFY_FLAG" val="#wm#"/>
  <p:tag name="KSO_WM_SLIDE_LAYOUT" val="a_b"/>
  <p:tag name="KSO_WM_SLIDE_LAYOUT_CNT" val="1_1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42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e1c83fb08bbf220c7a5f85aa411958273f27d179"/>
  <p:tag name="KSO_WM_NEWLAYOUT_GROUP_ID" val="layout_2"/>
  <p:tag name="KSO_WM_NEWLAYOUT_ID" val="slide_cce2eb3a906a8f67"/>
</p:tagLst>
</file>

<file path=ppt/tags/tag43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4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4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4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47.xml><?xml version="1.0" encoding="utf-8"?>
<p:tagLst xmlns:p="http://schemas.openxmlformats.org/presentationml/2006/main">
  <p:tag name="KSO_WM_FIGMA_DECORATION_INDEX" val="17_pictureY1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4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4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5.xml><?xml version="1.0" encoding="utf-8"?>
<p:tagLst xmlns:p="http://schemas.openxmlformats.org/presentationml/2006/main">
  <p:tag name="KSO_WM_BEAUTIFY_FLAG" val="#wm#"/>
  <p:tag name="KSO_WM_UNIT_INDEX" val="2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2"/>
  <p:tag name="KSO_WM_UNIT_LAYERLEVEL" val="1"/>
  <p:tag name="KSO_WM_TAG_VERSION" val="3.0"/>
</p:tagLst>
</file>

<file path=ppt/tags/tag5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51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5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5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5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58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808cc90a839d0f78d54c1a53151f0bd84c9d85ea"/>
  <p:tag name="KSO_WM_NEWLAYOUT_GROUP_ID" val="layout_39"/>
  <p:tag name="KSO_WM_NEWLAYOUT_ID" val="slide_b13232ea6ec1ed68"/>
</p:tagLst>
</file>

<file path=ppt/tags/tag59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6.xml><?xml version="1.0" encoding="utf-8"?>
<p:tagLst xmlns:p="http://schemas.openxmlformats.org/presentationml/2006/main">
  <p:tag name="KSO_WM_BEAUTIFY_FLAG" val="#wm#"/>
  <p:tag name="KSO_WM_UNIT_INDEX" val="3"/>
  <p:tag name="KSO_WM_UNIT_TYPE" val="i"/>
  <p:tag name="KSO_WM_UNIT_HIGHLIGHT" val="0"/>
  <p:tag name="KSO_WM_UNIT_COMPATIBLE" val="0"/>
  <p:tag name="KSO_WM_UNIT_DIAGRAM_ISNUMVISUAL" val="0"/>
  <p:tag name="KSO_WM_UNIT_DIAGRAM_ISREFERUNIT" val="0"/>
  <p:tag name="KSO_WM_UNIT_ID" val="_11*i*3"/>
  <p:tag name="KSO_WM_UNIT_LAYERLEVEL" val="1"/>
  <p:tag name="KSO_WM_TAG_VERSION" val="3.0"/>
</p:tagLst>
</file>

<file path=ppt/tags/tag60.xml><?xml version="1.0" encoding="utf-8"?>
<p:tagLst xmlns:p="http://schemas.openxmlformats.org/presentationml/2006/main">
  <p:tag name="KSO_WM_FIGMA_DECORATION_INDEX" val="1"/>
  <p:tag name="$PH_EXT" val="1"/>
  <p:tag name="KSO_WM_BEAUTIFY_FLAG" val="#fgm#"/>
  <p:tag name="KSO_WM_DIAGRAM_GROUP_CODE" val="1"/>
  <p:tag name="KSO_WM_FIGMA_FLAG" val="#fgm#"/>
  <p:tag name="KSO_WM_UNIT_INDEX" val="1_1_1"/>
  <p:tag name="KSO_WM_UNIT_TYPE" val="l_h_x"/>
</p:tagLst>
</file>

<file path=ppt/tags/tag6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6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3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64.xml><?xml version="1.0" encoding="utf-8"?>
<p:tagLst xmlns:p="http://schemas.openxmlformats.org/presentationml/2006/main">
  <p:tag name="KSO_WM_FIGMA_DECORATION_INDEX" val="2"/>
  <p:tag name="$PH_EXT" val="1"/>
  <p:tag name="KSO_WM_BEAUTIFY_FLAG" val="#fgm#"/>
  <p:tag name="KSO_WM_DIAGRAM_GROUP_CODE" val="1"/>
  <p:tag name="KSO_WM_FIGMA_FLAG" val="#fgm#"/>
  <p:tag name="KSO_WM_UNIT_INDEX" val="1_2_1"/>
  <p:tag name="KSO_WM_UNIT_TYPE" val="l_h_x"/>
</p:tagLst>
</file>

<file path=ppt/tags/tag6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6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67.xml><?xml version="1.0" encoding="utf-8"?>
<p:tagLst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68.xml><?xml version="1.0" encoding="utf-8"?>
<p:tagLst xmlns:p="http://schemas.openxmlformats.org/presentationml/2006/main">
  <p:tag name="KSO_WM_FIGMA_DECORATION_INDEX" val="3"/>
  <p:tag name="$PH_EXT" val="1"/>
  <p:tag name="KSO_WM_BEAUTIFY_FLAG" val="#fgm#"/>
  <p:tag name="KSO_WM_DIAGRAM_GROUP_CODE" val="1"/>
  <p:tag name="KSO_WM_FIGMA_FLAG" val="#fgm#"/>
  <p:tag name="KSO_WM_UNIT_INDEX" val="1_3_1"/>
  <p:tag name="KSO_WM_UNIT_TYPE" val="l_h_x"/>
</p:tagLst>
</file>

<file path=ppt/tags/tag6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3.0"/>
  <p:tag name="KSO_WM_BEAUTIFY_FLAG" val="#wm#"/>
</p:tagLst>
</file>

<file path=ppt/tags/tag7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74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ddbec4ea527ce0e04ebf2c0b0c2bd9c5ee0f01bc"/>
  <p:tag name="KSO_WM_NEWLAYOUT_GROUP_ID" val="layout_26"/>
  <p:tag name="KSO_WM_NEWLAYOUT_ID" val="slide_33b65c8d547e38d4"/>
</p:tagLst>
</file>

<file path=ppt/tags/tag75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7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d"/>
</p:tagLst>
</file>

<file path=ppt/tags/tag7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78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79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8.xml><?xml version="1.0" encoding="utf-8"?>
<p:tagLst xmlns:p="http://schemas.openxmlformats.org/presentationml/2006/main">
  <p:tag name="KSO_WM_BEAUTIFY_FLAG" val="#wm#"/>
  <p:tag name="KSO_WM_UNIT_INDEX" val="1"/>
  <p:tag name="KSO_WM_UNIT_TYPE" val="b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b*1"/>
  <p:tag name="KSO_WM_UNIT_LAYERLEVEL" val="1"/>
  <p:tag name="KSO_WM_TAG_VERSION" val="3.0"/>
</p:tagLst>
</file>

<file path=ppt/tags/tag80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d"/>
</p:tagLst>
</file>

<file path=ppt/tags/tag81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82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3.xml><?xml version="1.0" encoding="utf-8"?>
<p:tagLst xmlns:p="http://schemas.openxmlformats.org/presentationml/2006/main">
  <p:tag name="KSO_WM_FIGMA_DECORATION_INDEX" val="18_pictureY1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8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d"/>
</p:tagLst>
</file>

<file path=ppt/tags/tag85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ags/tag8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3.0"/>
  <p:tag name="KSO_WM_BEAUTIFY_FLAG" val="#wm#"/>
</p:tagLst>
</file>

<file path=ppt/tags/tag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FIGMA_FLAG" val="#fgm#"/>
  <p:tag name="KSO_WM_UNIT_ISCONTENTSTITLE" val="0"/>
  <p:tag name="KSO_WM_UNIT_ISNUMDGMTITLE" val="0"/>
  <p:tag name="KSO_WM_UNIT_PRESET_TEXT_INDEX" val="-1"/>
  <p:tag name="KSO_WM_UNIT_PRESET_TEXT_LEN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ID" val="_11*a*1"/>
  <p:tag name="KSO_WM_UNIT_LAYERLEVEL" val="1"/>
  <p:tag name="KSO_WM_TAG_VERSION" val="3.0"/>
</p:tagLst>
</file>

<file path=ppt/tags/tag90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3ad5ed9e3996a8bca265fdb8a4ee31fd91e61acf"/>
  <p:tag name="KSO_WM_NEWLAYOUT_GROUP_ID" val="layout_6"/>
  <p:tag name="KSO_WM_NEWLAYOUT_ID" val="slide_acc7948a249ecb22"/>
</p:tagLst>
</file>

<file path=ppt/tags/tag91.xml><?xml version="1.0" encoding="utf-8"?>
<p:tagLst xmlns:p="http://schemas.openxmlformats.org/presentationml/2006/main">
  <p:tag name="KSO_WM_BEAUTIFY_FLAG" val="#fgm#"/>
  <p:tag name="KSO_WM_FIGMA_FLAG" val="#fgm#"/>
  <p:tag name="KSO_WM_UNIT_INDEX" val="1"/>
  <p:tag name="KSO_WM_UNIT_TYPE" val="d"/>
</p:tagLst>
</file>

<file path=ppt/tags/tag92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1_1"/>
  <p:tag name="KSO_WM_UNIT_TYPE" val="l_h_i"/>
</p:tagLst>
</file>

<file path=ppt/tags/tag93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a"/>
</p:tagLst>
</file>

<file path=ppt/tags/tag94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95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2_1"/>
  <p:tag name="KSO_WM_UNIT_TYPE" val="l_h_i"/>
</p:tagLst>
</file>

<file path=ppt/tags/tag96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a"/>
</p:tagLst>
</file>

<file path=ppt/tags/tag97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98.xml><?xml version="1.0" encoding="utf-8"?>
<p:tagLst xmlns:p="http://schemas.openxmlformats.org/presentationml/2006/main">
  <p:tag name="KSO_WM_FIGMA_DECORATION_INDEX" val="19"/>
  <p:tag name="$PH_EXT" val="2"/>
  <p:tag name="KSO_WM_BEAUTIFY_FLAG" val="#fgm#"/>
  <p:tag name="KSO_WM_DIAGRAM_GROUP_CODE" val="1"/>
  <p:tag name="KSO_WM_FIGMA_FLAG" val="#fgm#"/>
  <p:tag name="KSO_WM_SYNC_SLIDE_TEXT" val="1"/>
  <p:tag name="KSO_WM_UNIT_INDEX" val="1_3_1"/>
  <p:tag name="KSO_WM_UNIT_TYPE" val="l_h_i"/>
</p:tagLst>
</file>

<file path=ppt/tags/tag99.xml><?xml version="1.0" encoding="utf-8"?>
<p:tagLst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a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spect">
      <a:maj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红色中国风汇报主题">
  <a:themeElements>
    <a:clrScheme name="自定义 95">
      <a:dk1>
        <a:srgbClr val="000000"/>
      </a:dk1>
      <a:lt1>
        <a:srgbClr val="FFFFFF"/>
      </a:lt1>
      <a:dk2>
        <a:srgbClr val="400101"/>
      </a:dk2>
      <a:lt2>
        <a:srgbClr val="F2F2F2"/>
      </a:lt2>
      <a:accent1>
        <a:srgbClr val="883633"/>
      </a:accent1>
      <a:accent2>
        <a:srgbClr val="B5423E"/>
      </a:accent2>
      <a:accent3>
        <a:srgbClr val="C25854"/>
      </a:accent3>
      <a:accent4>
        <a:srgbClr val="CF7672"/>
      </a:accent4>
      <a:accent5>
        <a:srgbClr val="E0A29F"/>
      </a:accent5>
      <a:accent6>
        <a:srgbClr val="EFCFCD"/>
      </a:accent6>
      <a:hlink>
        <a:srgbClr val="E28835"/>
      </a:hlink>
      <a:folHlink>
        <a:srgbClr val="9D8874"/>
      </a:folHlink>
    </a:clrScheme>
    <a:fontScheme name="自定义 30">
      <a:majorFont>
        <a:latin typeface="汉仪中宋简"/>
        <a:ea typeface="汉仪中宋简"/>
        <a:cs typeface=""/>
      </a:majorFont>
      <a:minorFont>
        <a:latin typeface="汉仪书宋二简"/>
        <a:ea typeface="汉仪书宋二简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1561</Words>
  <Application>WPS 演示</Application>
  <PresentationFormat>宽屏</PresentationFormat>
  <Paragraphs>222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29" baseType="lpstr">
      <vt:lpstr>Arial</vt:lpstr>
      <vt:lpstr>宋体</vt:lpstr>
      <vt:lpstr>Wingdings</vt:lpstr>
      <vt:lpstr>微软雅黑</vt:lpstr>
      <vt:lpstr>汉仪中宋简</vt:lpstr>
      <vt:lpstr>汉仪书宋二简</vt:lpstr>
      <vt:lpstr>Wingdings</vt:lpstr>
      <vt:lpstr>Microsoft YaHei UI</vt:lpstr>
      <vt:lpstr>Arial Unicode MS</vt:lpstr>
      <vt:lpstr>Calibri</vt:lpstr>
      <vt:lpstr>汉仪书宋二简</vt:lpstr>
      <vt:lpstr>Office 主题</vt:lpstr>
      <vt:lpstr>红色中国风汇报主题</vt:lpstr>
      <vt:lpstr>岳飞案的证据制度解析</vt:lpstr>
      <vt:lpstr>目录</vt:lpstr>
      <vt:lpstr>问题的提出</vt:lpstr>
      <vt:lpstr>岳飞案的历史背景与研究意义</vt:lpstr>
      <vt:lpstr>祖宗家法有效性分析</vt:lpstr>
      <vt:lpstr>祖宗之法的缘起与效力</vt:lpstr>
      <vt:lpstr>岳飞案之祖宗家法适用性证伪</vt:lpstr>
      <vt:lpstr>罪名与罪状分析</vt:lpstr>
      <vt:lpstr>拥兵逗留之罪的证据瑕疵</vt:lpstr>
      <vt:lpstr>指斥乘舆之罪的定性争议</vt:lpstr>
      <vt:lpstr>证据与证明标准分析</vt:lpstr>
      <vt:lpstr>岳飞案中的证据构成缺陷</vt:lpstr>
      <vt:lpstr>“莫须有”标准的司法价值解析</vt:lpstr>
      <vt:lpstr>结论</vt:lpstr>
      <vt:lpstr>岳飞案的法制启示</vt:lpstr>
      <vt:lpstr>谢谢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岳飞案的证据制度解析</dc:title>
  <dc:creator/>
  <cp:lastModifiedBy>吕铁贞</cp:lastModifiedBy>
  <cp:revision>1</cp:revision>
  <dcterms:created xsi:type="dcterms:W3CDTF">2025-10-16T03:00:48Z</dcterms:created>
  <dcterms:modified xsi:type="dcterms:W3CDTF">2025-10-16T03:00:48Z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2052-12.1.0.19302</vt:lpwstr>
  </property>
  <property fmtid="{D5CDD505-2E9C-101B-9397-08002B2CF9AE}" pid="3" name="ICV">
    <vt:lpwstr>B75C98F4C40948689CB49D1002CA5FAC</vt:lpwstr>
  </property>
  <property fmtid="{D5CDD505-2E9C-101B-9397-08002B2CF9AE}" pid="4" name="KSOTemplateUUID">
    <vt:lpwstr>v1.0_ai_69796643686</vt:lpwstr>
  </property>
</Properties>
</file>