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.svg" ContentType="image/svg+xml"/>
  <Override PartName="/ppt/media/image55.svg" ContentType="image/svg+xml"/>
  <Override PartName="/ppt/media/image58.svg" ContentType="image/svg+xml"/>
  <Override PartName="/ppt/media/image6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sldIdLst>
    <p:sldId id="260" r:id="rId4"/>
    <p:sldId id="261" r:id="rId5"/>
    <p:sldId id="262" r:id="rId6"/>
    <p:sldId id="263" r:id="rId7"/>
    <p:sldId id="292" r:id="rId8"/>
    <p:sldId id="265" r:id="rId9"/>
    <p:sldId id="293" r:id="rId10"/>
    <p:sldId id="267" r:id="rId11"/>
    <p:sldId id="294" r:id="rId12"/>
    <p:sldId id="295" r:id="rId13"/>
    <p:sldId id="296" r:id="rId14"/>
    <p:sldId id="297" r:id="rId15"/>
    <p:sldId id="272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280" r:id="rId24"/>
    <p:sldId id="305" r:id="rId25"/>
    <p:sldId id="282" r:id="rId26"/>
    <p:sldId id="306" r:id="rId27"/>
    <p:sldId id="284" r:id="rId28"/>
    <p:sldId id="307" r:id="rId29"/>
    <p:sldId id="286" r:id="rId30"/>
    <p:sldId id="308" r:id="rId31"/>
    <p:sldId id="309" r:id="rId32"/>
    <p:sldId id="310" r:id="rId33"/>
    <p:sldId id="290" r:id="rId34"/>
    <p:sldId id="291" r:id="rId3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sv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3" Type="http://schemas.openxmlformats.org/officeDocument/2006/relationships/tags" Target="../tags/tag22.xml"/><Relationship Id="rId42" Type="http://schemas.openxmlformats.org/officeDocument/2006/relationships/tags" Target="../tags/tag21.xml"/><Relationship Id="rId41" Type="http://schemas.openxmlformats.org/officeDocument/2006/relationships/tags" Target="../tags/tag20.xml"/><Relationship Id="rId40" Type="http://schemas.openxmlformats.org/officeDocument/2006/relationships/tags" Target="../tags/tag19.xml"/><Relationship Id="rId4" Type="http://schemas.openxmlformats.org/officeDocument/2006/relationships/tags" Target="../tags/tag3.xml"/><Relationship Id="rId39" Type="http://schemas.openxmlformats.org/officeDocument/2006/relationships/tags" Target="../tags/tag18.xml"/><Relationship Id="rId38" Type="http://schemas.openxmlformats.org/officeDocument/2006/relationships/tags" Target="../tags/tag17.xml"/><Relationship Id="rId37" Type="http://schemas.openxmlformats.org/officeDocument/2006/relationships/tags" Target="../tags/tag16.xml"/><Relationship Id="rId36" Type="http://schemas.openxmlformats.org/officeDocument/2006/relationships/image" Target="../media/image20.svg"/><Relationship Id="rId35" Type="http://schemas.openxmlformats.org/officeDocument/2006/relationships/image" Target="../media/image19.png"/><Relationship Id="rId34" Type="http://schemas.openxmlformats.org/officeDocument/2006/relationships/tags" Target="../tags/tag15.xml"/><Relationship Id="rId33" Type="http://schemas.openxmlformats.org/officeDocument/2006/relationships/image" Target="../media/image18.svg"/><Relationship Id="rId32" Type="http://schemas.openxmlformats.org/officeDocument/2006/relationships/image" Target="../media/image17.png"/><Relationship Id="rId31" Type="http://schemas.openxmlformats.org/officeDocument/2006/relationships/tags" Target="../tags/tag14.xml"/><Relationship Id="rId30" Type="http://schemas.openxmlformats.org/officeDocument/2006/relationships/image" Target="../media/image16.svg"/><Relationship Id="rId3" Type="http://schemas.openxmlformats.org/officeDocument/2006/relationships/tags" Target="../tags/tag2.xml"/><Relationship Id="rId29" Type="http://schemas.openxmlformats.org/officeDocument/2006/relationships/image" Target="../media/image15.png"/><Relationship Id="rId28" Type="http://schemas.openxmlformats.org/officeDocument/2006/relationships/tags" Target="../tags/tag13.xml"/><Relationship Id="rId27" Type="http://schemas.openxmlformats.org/officeDocument/2006/relationships/image" Target="../media/image14.svg"/><Relationship Id="rId26" Type="http://schemas.openxmlformats.org/officeDocument/2006/relationships/image" Target="../media/image13.png"/><Relationship Id="rId25" Type="http://schemas.openxmlformats.org/officeDocument/2006/relationships/tags" Target="../tags/tag12.xml"/><Relationship Id="rId24" Type="http://schemas.openxmlformats.org/officeDocument/2006/relationships/image" Target="../media/image12.svg"/><Relationship Id="rId23" Type="http://schemas.openxmlformats.org/officeDocument/2006/relationships/image" Target="../media/image11.png"/><Relationship Id="rId22" Type="http://schemas.openxmlformats.org/officeDocument/2006/relationships/tags" Target="../tags/tag11.xml"/><Relationship Id="rId21" Type="http://schemas.openxmlformats.org/officeDocument/2006/relationships/image" Target="../media/image10.svg"/><Relationship Id="rId20" Type="http://schemas.openxmlformats.org/officeDocument/2006/relationships/image" Target="../media/image9.png"/><Relationship Id="rId2" Type="http://schemas.openxmlformats.org/officeDocument/2006/relationships/tags" Target="../tags/tag1.xml"/><Relationship Id="rId19" Type="http://schemas.openxmlformats.org/officeDocument/2006/relationships/tags" Target="../tags/tag10.xml"/><Relationship Id="rId18" Type="http://schemas.openxmlformats.org/officeDocument/2006/relationships/image" Target="../media/image8.svg"/><Relationship Id="rId17" Type="http://schemas.openxmlformats.org/officeDocument/2006/relationships/image" Target="../media/image7.png"/><Relationship Id="rId16" Type="http://schemas.openxmlformats.org/officeDocument/2006/relationships/tags" Target="../tags/tag9.xml"/><Relationship Id="rId15" Type="http://schemas.openxmlformats.org/officeDocument/2006/relationships/image" Target="../media/image6.svg"/><Relationship Id="rId14" Type="http://schemas.openxmlformats.org/officeDocument/2006/relationships/image" Target="../media/image5.png"/><Relationship Id="rId13" Type="http://schemas.openxmlformats.org/officeDocument/2006/relationships/tags" Target="../tags/tag8.xml"/><Relationship Id="rId12" Type="http://schemas.openxmlformats.org/officeDocument/2006/relationships/image" Target="../media/image4.svg"/><Relationship Id="rId11" Type="http://schemas.openxmlformats.org/officeDocument/2006/relationships/image" Target="../media/image3.png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0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5" Type="http://schemas.openxmlformats.org/officeDocument/2006/relationships/tags" Target="../tags/tag151.xml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0" Type="http://schemas.openxmlformats.org/officeDocument/2006/relationships/tags" Target="../tags/tag183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1" Type="http://schemas.openxmlformats.org/officeDocument/2006/relationships/tags" Target="../tags/tag226.xml"/><Relationship Id="rId10" Type="http://schemas.openxmlformats.org/officeDocument/2006/relationships/tags" Target="../tags/tag22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34.xml"/><Relationship Id="rId8" Type="http://schemas.openxmlformats.org/officeDocument/2006/relationships/tags" Target="../tags/tag233.xml"/><Relationship Id="rId7" Type="http://schemas.openxmlformats.org/officeDocument/2006/relationships/tags" Target="../tags/tag232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2" Type="http://schemas.openxmlformats.org/officeDocument/2006/relationships/tags" Target="../tags/tag237.xml"/><Relationship Id="rId11" Type="http://schemas.openxmlformats.org/officeDocument/2006/relationships/tags" Target="../tags/tag236.xml"/><Relationship Id="rId10" Type="http://schemas.openxmlformats.org/officeDocument/2006/relationships/tags" Target="../tags/tag23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2" Type="http://schemas.openxmlformats.org/officeDocument/2006/relationships/tags" Target="../tags/tag248.xml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0" Type="http://schemas.openxmlformats.org/officeDocument/2006/relationships/tags" Target="../tags/tag257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tags" Target="../tags/tag264.xml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5" Type="http://schemas.openxmlformats.org/officeDocument/2006/relationships/tags" Target="../tags/tag271.xml"/><Relationship Id="rId14" Type="http://schemas.openxmlformats.org/officeDocument/2006/relationships/tags" Target="../tags/tag270.xml"/><Relationship Id="rId13" Type="http://schemas.openxmlformats.org/officeDocument/2006/relationships/tags" Target="../tags/tag269.xml"/><Relationship Id="rId12" Type="http://schemas.openxmlformats.org/officeDocument/2006/relationships/tags" Target="../tags/tag268.xml"/><Relationship Id="rId11" Type="http://schemas.openxmlformats.org/officeDocument/2006/relationships/tags" Target="../tags/tag267.xml"/><Relationship Id="rId10" Type="http://schemas.openxmlformats.org/officeDocument/2006/relationships/tags" Target="../tags/tag266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0" Type="http://schemas.openxmlformats.org/officeDocument/2006/relationships/tags" Target="../tags/tag290.xml"/><Relationship Id="rId2" Type="http://schemas.openxmlformats.org/officeDocument/2006/relationships/tags" Target="../tags/tag272.xml"/><Relationship Id="rId19" Type="http://schemas.openxmlformats.org/officeDocument/2006/relationships/tags" Target="../tags/tag289.xml"/><Relationship Id="rId18" Type="http://schemas.openxmlformats.org/officeDocument/2006/relationships/tags" Target="../tags/tag288.xml"/><Relationship Id="rId17" Type="http://schemas.openxmlformats.org/officeDocument/2006/relationships/tags" Target="../tags/tag287.xml"/><Relationship Id="rId16" Type="http://schemas.openxmlformats.org/officeDocument/2006/relationships/tags" Target="../tags/tag286.xml"/><Relationship Id="rId15" Type="http://schemas.openxmlformats.org/officeDocument/2006/relationships/tags" Target="../tags/tag285.xml"/><Relationship Id="rId14" Type="http://schemas.openxmlformats.org/officeDocument/2006/relationships/tags" Target="../tags/tag284.xml"/><Relationship Id="rId13" Type="http://schemas.openxmlformats.org/officeDocument/2006/relationships/tags" Target="../tags/tag283.xml"/><Relationship Id="rId12" Type="http://schemas.openxmlformats.org/officeDocument/2006/relationships/tags" Target="../tags/tag282.xml"/><Relationship Id="rId11" Type="http://schemas.openxmlformats.org/officeDocument/2006/relationships/tags" Target="../tags/tag281.xml"/><Relationship Id="rId10" Type="http://schemas.openxmlformats.org/officeDocument/2006/relationships/tags" Target="../tags/tag280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98.xml"/><Relationship Id="rId8" Type="http://schemas.openxmlformats.org/officeDocument/2006/relationships/tags" Target="../tags/tag297.xml"/><Relationship Id="rId7" Type="http://schemas.openxmlformats.org/officeDocument/2006/relationships/tags" Target="../tags/tag296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7" Type="http://schemas.openxmlformats.org/officeDocument/2006/relationships/tags" Target="../tags/tag306.xml"/><Relationship Id="rId16" Type="http://schemas.openxmlformats.org/officeDocument/2006/relationships/tags" Target="../tags/tag305.xml"/><Relationship Id="rId15" Type="http://schemas.openxmlformats.org/officeDocument/2006/relationships/tags" Target="../tags/tag304.xml"/><Relationship Id="rId14" Type="http://schemas.openxmlformats.org/officeDocument/2006/relationships/tags" Target="../tags/tag303.xml"/><Relationship Id="rId13" Type="http://schemas.openxmlformats.org/officeDocument/2006/relationships/tags" Target="../tags/tag302.xml"/><Relationship Id="rId12" Type="http://schemas.openxmlformats.org/officeDocument/2006/relationships/tags" Target="../tags/tag301.xml"/><Relationship Id="rId11" Type="http://schemas.openxmlformats.org/officeDocument/2006/relationships/tags" Target="../tags/tag300.xml"/><Relationship Id="rId10" Type="http://schemas.openxmlformats.org/officeDocument/2006/relationships/tags" Target="../tags/tag299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4" Type="http://schemas.openxmlformats.org/officeDocument/2006/relationships/tags" Target="../tags/tag319.xml"/><Relationship Id="rId13" Type="http://schemas.openxmlformats.org/officeDocument/2006/relationships/tags" Target="../tags/tag318.xml"/><Relationship Id="rId12" Type="http://schemas.openxmlformats.org/officeDocument/2006/relationships/tags" Target="../tags/tag317.xml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327.xml"/><Relationship Id="rId8" Type="http://schemas.openxmlformats.org/officeDocument/2006/relationships/tags" Target="../tags/tag326.xml"/><Relationship Id="rId7" Type="http://schemas.openxmlformats.org/officeDocument/2006/relationships/tags" Target="../tags/tag325.xml"/><Relationship Id="rId6" Type="http://schemas.openxmlformats.org/officeDocument/2006/relationships/tags" Target="../tags/tag324.xml"/><Relationship Id="rId5" Type="http://schemas.openxmlformats.org/officeDocument/2006/relationships/tags" Target="../tags/tag323.xml"/><Relationship Id="rId4" Type="http://schemas.openxmlformats.org/officeDocument/2006/relationships/tags" Target="../tags/tag322.xml"/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4" Type="http://schemas.openxmlformats.org/officeDocument/2006/relationships/tags" Target="../tags/tag332.xml"/><Relationship Id="rId13" Type="http://schemas.openxmlformats.org/officeDocument/2006/relationships/tags" Target="../tags/tag331.xml"/><Relationship Id="rId12" Type="http://schemas.openxmlformats.org/officeDocument/2006/relationships/tags" Target="../tags/tag330.xml"/><Relationship Id="rId11" Type="http://schemas.openxmlformats.org/officeDocument/2006/relationships/tags" Target="../tags/tag329.xml"/><Relationship Id="rId10" Type="http://schemas.openxmlformats.org/officeDocument/2006/relationships/tags" Target="../tags/tag328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340.xml"/><Relationship Id="rId8" Type="http://schemas.openxmlformats.org/officeDocument/2006/relationships/tags" Target="../tags/tag339.xml"/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1" Type="http://schemas.openxmlformats.org/officeDocument/2006/relationships/tags" Target="../tags/tag346.xml"/><Relationship Id="rId20" Type="http://schemas.openxmlformats.org/officeDocument/2006/relationships/tags" Target="../tags/tag345.xml"/><Relationship Id="rId2" Type="http://schemas.openxmlformats.org/officeDocument/2006/relationships/tags" Target="../tags/tag333.xml"/><Relationship Id="rId19" Type="http://schemas.openxmlformats.org/officeDocument/2006/relationships/image" Target="../media/image2.svg"/><Relationship Id="rId18" Type="http://schemas.openxmlformats.org/officeDocument/2006/relationships/image" Target="../media/image1.png"/><Relationship Id="rId17" Type="http://schemas.openxmlformats.org/officeDocument/2006/relationships/tags" Target="../tags/tag344.xml"/><Relationship Id="rId16" Type="http://schemas.openxmlformats.org/officeDocument/2006/relationships/tags" Target="../tags/tag343.xml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tags" Target="../tags/tag342.xml"/><Relationship Id="rId12" Type="http://schemas.openxmlformats.org/officeDocument/2006/relationships/image" Target="../media/image22.svg"/><Relationship Id="rId11" Type="http://schemas.openxmlformats.org/officeDocument/2006/relationships/image" Target="../media/image21.png"/><Relationship Id="rId10" Type="http://schemas.openxmlformats.org/officeDocument/2006/relationships/tags" Target="../tags/tag341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54.xml"/><Relationship Id="rId8" Type="http://schemas.openxmlformats.org/officeDocument/2006/relationships/tags" Target="../tags/tag353.xml"/><Relationship Id="rId7" Type="http://schemas.openxmlformats.org/officeDocument/2006/relationships/tags" Target="../tags/tag352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8" Type="http://schemas.openxmlformats.org/officeDocument/2006/relationships/tags" Target="../tags/tag363.xml"/><Relationship Id="rId17" Type="http://schemas.openxmlformats.org/officeDocument/2006/relationships/tags" Target="../tags/tag362.xml"/><Relationship Id="rId16" Type="http://schemas.openxmlformats.org/officeDocument/2006/relationships/tags" Target="../tags/tag361.xml"/><Relationship Id="rId15" Type="http://schemas.openxmlformats.org/officeDocument/2006/relationships/tags" Target="../tags/tag360.xml"/><Relationship Id="rId14" Type="http://schemas.openxmlformats.org/officeDocument/2006/relationships/tags" Target="../tags/tag359.xml"/><Relationship Id="rId13" Type="http://schemas.openxmlformats.org/officeDocument/2006/relationships/tags" Target="../tags/tag358.xml"/><Relationship Id="rId12" Type="http://schemas.openxmlformats.org/officeDocument/2006/relationships/tags" Target="../tags/tag357.xml"/><Relationship Id="rId11" Type="http://schemas.openxmlformats.org/officeDocument/2006/relationships/tags" Target="../tags/tag356.xml"/><Relationship Id="rId10" Type="http://schemas.openxmlformats.org/officeDocument/2006/relationships/tags" Target="../tags/tag355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6" Type="http://schemas.openxmlformats.org/officeDocument/2006/relationships/tags" Target="../tags/tag368.xml"/><Relationship Id="rId5" Type="http://schemas.openxmlformats.org/officeDocument/2006/relationships/tags" Target="../tags/tag367.xml"/><Relationship Id="rId4" Type="http://schemas.openxmlformats.org/officeDocument/2006/relationships/tags" Target="../tags/tag366.xml"/><Relationship Id="rId3" Type="http://schemas.openxmlformats.org/officeDocument/2006/relationships/tags" Target="../tags/tag365.xml"/><Relationship Id="rId2" Type="http://schemas.openxmlformats.org/officeDocument/2006/relationships/tags" Target="../tags/tag364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3" Type="http://schemas.openxmlformats.org/officeDocument/2006/relationships/tags" Target="../tags/tag370.xml"/><Relationship Id="rId2" Type="http://schemas.openxmlformats.org/officeDocument/2006/relationships/tags" Target="../tags/tag369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tags" Target="../tags/tag378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tags" Target="../tags/tag375.xml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tags" Target="../tags/tag385.xml"/><Relationship Id="rId7" Type="http://schemas.openxmlformats.org/officeDocument/2006/relationships/tags" Target="../tags/tag384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3" Type="http://schemas.openxmlformats.org/officeDocument/2006/relationships/tags" Target="../tags/tag388.xml"/><Relationship Id="rId2" Type="http://schemas.openxmlformats.org/officeDocument/2006/relationships/tags" Target="../tags/tag387.xm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4" Type="http://schemas.openxmlformats.org/officeDocument/2006/relationships/tags" Target="../tags/tag393.xml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5" Type="http://schemas.openxmlformats.org/officeDocument/2006/relationships/tags" Target="../tags/tag397.xml"/><Relationship Id="rId4" Type="http://schemas.openxmlformats.org/officeDocument/2006/relationships/tags" Target="../tags/tag396.xml"/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4" Type="http://schemas.openxmlformats.org/officeDocument/2006/relationships/tags" Target="../tags/tag400.xml"/><Relationship Id="rId3" Type="http://schemas.openxmlformats.org/officeDocument/2006/relationships/tags" Target="../tags/tag399.xml"/><Relationship Id="rId2" Type="http://schemas.openxmlformats.org/officeDocument/2006/relationships/tags" Target="../tags/tag398.xml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svg"/><Relationship Id="rId8" Type="http://schemas.openxmlformats.org/officeDocument/2006/relationships/image" Target="../media/image1.png"/><Relationship Id="rId7" Type="http://schemas.openxmlformats.org/officeDocument/2006/relationships/tags" Target="../tags/tag408.xml"/><Relationship Id="rId6" Type="http://schemas.openxmlformats.org/officeDocument/2006/relationships/tags" Target="../tags/tag407.xml"/><Relationship Id="rId5" Type="http://schemas.openxmlformats.org/officeDocument/2006/relationships/tags" Target="../tags/tag406.xml"/><Relationship Id="rId44" Type="http://schemas.openxmlformats.org/officeDocument/2006/relationships/tags" Target="../tags/tag425.xml"/><Relationship Id="rId43" Type="http://schemas.openxmlformats.org/officeDocument/2006/relationships/tags" Target="../tags/tag424.xml"/><Relationship Id="rId42" Type="http://schemas.openxmlformats.org/officeDocument/2006/relationships/tags" Target="../tags/tag423.xml"/><Relationship Id="rId41" Type="http://schemas.openxmlformats.org/officeDocument/2006/relationships/tags" Target="../tags/tag422.xml"/><Relationship Id="rId40" Type="http://schemas.openxmlformats.org/officeDocument/2006/relationships/tags" Target="../tags/tag421.xml"/><Relationship Id="rId4" Type="http://schemas.openxmlformats.org/officeDocument/2006/relationships/tags" Target="../tags/tag405.xml"/><Relationship Id="rId39" Type="http://schemas.openxmlformats.org/officeDocument/2006/relationships/tags" Target="../tags/tag420.xml"/><Relationship Id="rId38" Type="http://schemas.openxmlformats.org/officeDocument/2006/relationships/tags" Target="../tags/tag419.xml"/><Relationship Id="rId37" Type="http://schemas.openxmlformats.org/officeDocument/2006/relationships/tags" Target="../tags/tag418.xml"/><Relationship Id="rId36" Type="http://schemas.openxmlformats.org/officeDocument/2006/relationships/image" Target="../media/image18.svg"/><Relationship Id="rId35" Type="http://schemas.openxmlformats.org/officeDocument/2006/relationships/image" Target="../media/image17.png"/><Relationship Id="rId34" Type="http://schemas.openxmlformats.org/officeDocument/2006/relationships/tags" Target="../tags/tag417.xml"/><Relationship Id="rId33" Type="http://schemas.openxmlformats.org/officeDocument/2006/relationships/image" Target="../media/image16.svg"/><Relationship Id="rId32" Type="http://schemas.openxmlformats.org/officeDocument/2006/relationships/image" Target="../media/image15.png"/><Relationship Id="rId31" Type="http://schemas.openxmlformats.org/officeDocument/2006/relationships/tags" Target="../tags/tag416.xml"/><Relationship Id="rId30" Type="http://schemas.openxmlformats.org/officeDocument/2006/relationships/image" Target="../media/image26.svg"/><Relationship Id="rId3" Type="http://schemas.openxmlformats.org/officeDocument/2006/relationships/tags" Target="../tags/tag404.xml"/><Relationship Id="rId29" Type="http://schemas.openxmlformats.org/officeDocument/2006/relationships/image" Target="../media/image25.png"/><Relationship Id="rId28" Type="http://schemas.openxmlformats.org/officeDocument/2006/relationships/tags" Target="../tags/tag415.xml"/><Relationship Id="rId27" Type="http://schemas.openxmlformats.org/officeDocument/2006/relationships/image" Target="../media/image20.svg"/><Relationship Id="rId26" Type="http://schemas.openxmlformats.org/officeDocument/2006/relationships/image" Target="../media/image19.png"/><Relationship Id="rId25" Type="http://schemas.openxmlformats.org/officeDocument/2006/relationships/tags" Target="../tags/tag414.xml"/><Relationship Id="rId24" Type="http://schemas.openxmlformats.org/officeDocument/2006/relationships/image" Target="../media/image12.svg"/><Relationship Id="rId23" Type="http://schemas.openxmlformats.org/officeDocument/2006/relationships/image" Target="../media/image11.png"/><Relationship Id="rId22" Type="http://schemas.openxmlformats.org/officeDocument/2006/relationships/tags" Target="../tags/tag413.xml"/><Relationship Id="rId21" Type="http://schemas.openxmlformats.org/officeDocument/2006/relationships/image" Target="../media/image10.svg"/><Relationship Id="rId20" Type="http://schemas.openxmlformats.org/officeDocument/2006/relationships/image" Target="../media/image9.png"/><Relationship Id="rId2" Type="http://schemas.openxmlformats.org/officeDocument/2006/relationships/tags" Target="../tags/tag403.xml"/><Relationship Id="rId19" Type="http://schemas.openxmlformats.org/officeDocument/2006/relationships/tags" Target="../tags/tag412.xml"/><Relationship Id="rId18" Type="http://schemas.openxmlformats.org/officeDocument/2006/relationships/image" Target="../media/image8.svg"/><Relationship Id="rId17" Type="http://schemas.openxmlformats.org/officeDocument/2006/relationships/image" Target="../media/image7.png"/><Relationship Id="rId16" Type="http://schemas.openxmlformats.org/officeDocument/2006/relationships/tags" Target="../tags/tag411.xml"/><Relationship Id="rId15" Type="http://schemas.openxmlformats.org/officeDocument/2006/relationships/image" Target="../media/image6.svg"/><Relationship Id="rId14" Type="http://schemas.openxmlformats.org/officeDocument/2006/relationships/image" Target="../media/image5.png"/><Relationship Id="rId13" Type="http://schemas.openxmlformats.org/officeDocument/2006/relationships/tags" Target="../tags/tag410.xml"/><Relationship Id="rId12" Type="http://schemas.openxmlformats.org/officeDocument/2006/relationships/image" Target="../media/image4.svg"/><Relationship Id="rId11" Type="http://schemas.openxmlformats.org/officeDocument/2006/relationships/image" Target="../media/image3.png"/><Relationship Id="rId10" Type="http://schemas.openxmlformats.org/officeDocument/2006/relationships/tags" Target="../tags/tag409.xml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433.xml"/><Relationship Id="rId8" Type="http://schemas.openxmlformats.org/officeDocument/2006/relationships/tags" Target="../tags/tag432.xml"/><Relationship Id="rId7" Type="http://schemas.openxmlformats.org/officeDocument/2006/relationships/tags" Target="../tags/tag431.xml"/><Relationship Id="rId6" Type="http://schemas.openxmlformats.org/officeDocument/2006/relationships/tags" Target="../tags/tag430.xml"/><Relationship Id="rId5" Type="http://schemas.openxmlformats.org/officeDocument/2006/relationships/tags" Target="../tags/tag429.xml"/><Relationship Id="rId4" Type="http://schemas.openxmlformats.org/officeDocument/2006/relationships/tags" Target="../tags/tag428.xml"/><Relationship Id="rId3" Type="http://schemas.openxmlformats.org/officeDocument/2006/relationships/tags" Target="../tags/tag427.xml"/><Relationship Id="rId21" Type="http://schemas.openxmlformats.org/officeDocument/2006/relationships/tags" Target="../tags/tag439.xml"/><Relationship Id="rId20" Type="http://schemas.openxmlformats.org/officeDocument/2006/relationships/tags" Target="../tags/tag438.xml"/><Relationship Id="rId2" Type="http://schemas.openxmlformats.org/officeDocument/2006/relationships/tags" Target="../tags/tag426.xml"/><Relationship Id="rId19" Type="http://schemas.openxmlformats.org/officeDocument/2006/relationships/image" Target="../media/image2.svg"/><Relationship Id="rId18" Type="http://schemas.openxmlformats.org/officeDocument/2006/relationships/image" Target="../media/image1.png"/><Relationship Id="rId17" Type="http://schemas.openxmlformats.org/officeDocument/2006/relationships/tags" Target="../tags/tag437.xml"/><Relationship Id="rId16" Type="http://schemas.openxmlformats.org/officeDocument/2006/relationships/tags" Target="../tags/tag436.xml"/><Relationship Id="rId15" Type="http://schemas.openxmlformats.org/officeDocument/2006/relationships/image" Target="../media/image24.svg"/><Relationship Id="rId14" Type="http://schemas.openxmlformats.org/officeDocument/2006/relationships/image" Target="../media/image23.png"/><Relationship Id="rId13" Type="http://schemas.openxmlformats.org/officeDocument/2006/relationships/tags" Target="../tags/tag435.xml"/><Relationship Id="rId12" Type="http://schemas.openxmlformats.org/officeDocument/2006/relationships/image" Target="../media/image22.svg"/><Relationship Id="rId11" Type="http://schemas.openxmlformats.org/officeDocument/2006/relationships/image" Target="../media/image21.png"/><Relationship Id="rId10" Type="http://schemas.openxmlformats.org/officeDocument/2006/relationships/tags" Target="../tags/tag434.xml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svg"/><Relationship Id="rId8" Type="http://schemas.openxmlformats.org/officeDocument/2006/relationships/image" Target="../media/image1.png"/><Relationship Id="rId7" Type="http://schemas.openxmlformats.org/officeDocument/2006/relationships/tags" Target="../tags/tag445.xml"/><Relationship Id="rId6" Type="http://schemas.openxmlformats.org/officeDocument/2006/relationships/tags" Target="../tags/tag444.xml"/><Relationship Id="rId5" Type="http://schemas.openxmlformats.org/officeDocument/2006/relationships/tags" Target="../tags/tag443.xml"/><Relationship Id="rId43" Type="http://schemas.openxmlformats.org/officeDocument/2006/relationships/tags" Target="../tags/tag461.xml"/><Relationship Id="rId42" Type="http://schemas.openxmlformats.org/officeDocument/2006/relationships/tags" Target="../tags/tag460.xml"/><Relationship Id="rId41" Type="http://schemas.openxmlformats.org/officeDocument/2006/relationships/tags" Target="../tags/tag459.xml"/><Relationship Id="rId40" Type="http://schemas.openxmlformats.org/officeDocument/2006/relationships/tags" Target="../tags/tag458.xml"/><Relationship Id="rId4" Type="http://schemas.openxmlformats.org/officeDocument/2006/relationships/tags" Target="../tags/tag442.xml"/><Relationship Id="rId39" Type="http://schemas.openxmlformats.org/officeDocument/2006/relationships/tags" Target="../tags/tag457.xml"/><Relationship Id="rId38" Type="http://schemas.openxmlformats.org/officeDocument/2006/relationships/tags" Target="../tags/tag456.xml"/><Relationship Id="rId37" Type="http://schemas.openxmlformats.org/officeDocument/2006/relationships/tags" Target="../tags/tag455.xml"/><Relationship Id="rId36" Type="http://schemas.openxmlformats.org/officeDocument/2006/relationships/image" Target="../media/image20.svg"/><Relationship Id="rId35" Type="http://schemas.openxmlformats.org/officeDocument/2006/relationships/image" Target="../media/image19.png"/><Relationship Id="rId34" Type="http://schemas.openxmlformats.org/officeDocument/2006/relationships/tags" Target="../tags/tag454.xml"/><Relationship Id="rId33" Type="http://schemas.openxmlformats.org/officeDocument/2006/relationships/image" Target="../media/image18.svg"/><Relationship Id="rId32" Type="http://schemas.openxmlformats.org/officeDocument/2006/relationships/image" Target="../media/image17.png"/><Relationship Id="rId31" Type="http://schemas.openxmlformats.org/officeDocument/2006/relationships/tags" Target="../tags/tag453.xml"/><Relationship Id="rId30" Type="http://schemas.openxmlformats.org/officeDocument/2006/relationships/image" Target="../media/image16.svg"/><Relationship Id="rId3" Type="http://schemas.openxmlformats.org/officeDocument/2006/relationships/tags" Target="../tags/tag441.xml"/><Relationship Id="rId29" Type="http://schemas.openxmlformats.org/officeDocument/2006/relationships/image" Target="../media/image15.png"/><Relationship Id="rId28" Type="http://schemas.openxmlformats.org/officeDocument/2006/relationships/tags" Target="../tags/tag452.xml"/><Relationship Id="rId27" Type="http://schemas.openxmlformats.org/officeDocument/2006/relationships/image" Target="../media/image14.svg"/><Relationship Id="rId26" Type="http://schemas.openxmlformats.org/officeDocument/2006/relationships/image" Target="../media/image13.png"/><Relationship Id="rId25" Type="http://schemas.openxmlformats.org/officeDocument/2006/relationships/tags" Target="../tags/tag451.xml"/><Relationship Id="rId24" Type="http://schemas.openxmlformats.org/officeDocument/2006/relationships/image" Target="../media/image12.svg"/><Relationship Id="rId23" Type="http://schemas.openxmlformats.org/officeDocument/2006/relationships/image" Target="../media/image11.png"/><Relationship Id="rId22" Type="http://schemas.openxmlformats.org/officeDocument/2006/relationships/tags" Target="../tags/tag450.xml"/><Relationship Id="rId21" Type="http://schemas.openxmlformats.org/officeDocument/2006/relationships/image" Target="../media/image10.svg"/><Relationship Id="rId20" Type="http://schemas.openxmlformats.org/officeDocument/2006/relationships/image" Target="../media/image9.png"/><Relationship Id="rId2" Type="http://schemas.openxmlformats.org/officeDocument/2006/relationships/tags" Target="../tags/tag440.xml"/><Relationship Id="rId19" Type="http://schemas.openxmlformats.org/officeDocument/2006/relationships/tags" Target="../tags/tag449.xml"/><Relationship Id="rId18" Type="http://schemas.openxmlformats.org/officeDocument/2006/relationships/image" Target="../media/image8.svg"/><Relationship Id="rId17" Type="http://schemas.openxmlformats.org/officeDocument/2006/relationships/image" Target="../media/image7.png"/><Relationship Id="rId16" Type="http://schemas.openxmlformats.org/officeDocument/2006/relationships/tags" Target="../tags/tag448.xml"/><Relationship Id="rId15" Type="http://schemas.openxmlformats.org/officeDocument/2006/relationships/image" Target="../media/image6.svg"/><Relationship Id="rId14" Type="http://schemas.openxmlformats.org/officeDocument/2006/relationships/image" Target="../media/image5.png"/><Relationship Id="rId13" Type="http://schemas.openxmlformats.org/officeDocument/2006/relationships/tags" Target="../tags/tag447.xml"/><Relationship Id="rId12" Type="http://schemas.openxmlformats.org/officeDocument/2006/relationships/image" Target="../media/image4.svg"/><Relationship Id="rId11" Type="http://schemas.openxmlformats.org/officeDocument/2006/relationships/image" Target="../media/image3.png"/><Relationship Id="rId10" Type="http://schemas.openxmlformats.org/officeDocument/2006/relationships/tags" Target="../tags/tag446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469.xml"/><Relationship Id="rId8" Type="http://schemas.openxmlformats.org/officeDocument/2006/relationships/tags" Target="../tags/tag468.xml"/><Relationship Id="rId7" Type="http://schemas.openxmlformats.org/officeDocument/2006/relationships/tags" Target="../tags/tag467.xml"/><Relationship Id="rId6" Type="http://schemas.openxmlformats.org/officeDocument/2006/relationships/tags" Target="../tags/tag466.xml"/><Relationship Id="rId5" Type="http://schemas.openxmlformats.org/officeDocument/2006/relationships/tags" Target="../tags/tag465.xml"/><Relationship Id="rId4" Type="http://schemas.openxmlformats.org/officeDocument/2006/relationships/tags" Target="../tags/tag464.xml"/><Relationship Id="rId3" Type="http://schemas.openxmlformats.org/officeDocument/2006/relationships/tags" Target="../tags/tag463.xml"/><Relationship Id="rId2" Type="http://schemas.openxmlformats.org/officeDocument/2006/relationships/tags" Target="../tags/tag462.xml"/><Relationship Id="rId18" Type="http://schemas.openxmlformats.org/officeDocument/2006/relationships/tags" Target="../tags/tag478.xml"/><Relationship Id="rId17" Type="http://schemas.openxmlformats.org/officeDocument/2006/relationships/tags" Target="../tags/tag477.xml"/><Relationship Id="rId16" Type="http://schemas.openxmlformats.org/officeDocument/2006/relationships/tags" Target="../tags/tag476.xml"/><Relationship Id="rId15" Type="http://schemas.openxmlformats.org/officeDocument/2006/relationships/tags" Target="../tags/tag475.xml"/><Relationship Id="rId14" Type="http://schemas.openxmlformats.org/officeDocument/2006/relationships/tags" Target="../tags/tag474.xml"/><Relationship Id="rId13" Type="http://schemas.openxmlformats.org/officeDocument/2006/relationships/tags" Target="../tags/tag473.xml"/><Relationship Id="rId12" Type="http://schemas.openxmlformats.org/officeDocument/2006/relationships/tags" Target="../tags/tag472.xml"/><Relationship Id="rId11" Type="http://schemas.openxmlformats.org/officeDocument/2006/relationships/tags" Target="../tags/tag471.xml"/><Relationship Id="rId10" Type="http://schemas.openxmlformats.org/officeDocument/2006/relationships/tags" Target="../tags/tag470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21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 userDrawn="1">
            <p:custDataLst>
              <p:tags r:id="rId4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5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5" name="十字形 4"/>
          <p:cNvSpPr/>
          <p:nvPr userDrawn="1">
            <p:custDataLst>
              <p:tags r:id="rId6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" name="图形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19" name="图形 18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0500360" y="4168140"/>
            <a:ext cx="1502410" cy="268986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10652760" y="4855210"/>
            <a:ext cx="1539240" cy="2002790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451614" y="4834670"/>
            <a:ext cx="4891747" cy="2023330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0" y="4191332"/>
            <a:ext cx="1312435" cy="2666666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flipH="1">
            <a:off x="0" y="5213206"/>
            <a:ext cx="1681495" cy="126890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032313" y="4653653"/>
            <a:ext cx="936351" cy="2204347"/>
          </a:xfrm>
          <a:prstGeom prst="rect">
            <a:avLst/>
          </a:prstGeom>
        </p:spPr>
      </p:pic>
      <p:pic>
        <p:nvPicPr>
          <p:cNvPr id="22" name="图形 21"/>
          <p:cNvPicPr>
            <a:picLocks noChangeAspect="1"/>
          </p:cNvPicPr>
          <p:nvPr userDrawn="1"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flipH="1">
            <a:off x="7301143" y="5073390"/>
            <a:ext cx="2533869" cy="1784610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 userDrawn="1"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flipH="1">
            <a:off x="9586802" y="5583510"/>
            <a:ext cx="1235424" cy="1274490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 userDrawn="1">
            <p:custDataLst>
              <p:tags r:id="rId34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 flipH="1">
            <a:off x="10871380" y="5019260"/>
            <a:ext cx="1320620" cy="1348247"/>
          </a:xfrm>
          <a:prstGeom prst="rect">
            <a:avLst/>
          </a:prstGeom>
        </p:spPr>
      </p:pic>
      <p:sp>
        <p:nvSpPr>
          <p:cNvPr id="6" name="日期占位符 3"/>
          <p:cNvSpPr>
            <a:spLocks noGrp="1"/>
          </p:cNvSpPr>
          <p:nvPr>
            <p:ph type="dt" sz="half" idx="16385"/>
            <p:custDataLst>
              <p:tags r:id="rId3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6386"/>
            <p:custDataLst>
              <p:tags r:id="rId3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6387"/>
            <p:custDataLst>
              <p:tags r:id="rId3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7" name="图形 29"/>
          <p:cNvSpPr/>
          <p:nvPr userDrawn="1">
            <p:custDataLst>
              <p:tags r:id="rId40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41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Subtitle 25"/>
          <p:cNvSpPr>
            <a:spLocks noGrp="1"/>
          </p:cNvSpPr>
          <p:nvPr>
            <p:ph type="body" idx="16389" hasCustomPrompt="1"/>
            <p:custDataLst>
              <p:tags r:id="rId42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6" name="标题 1"/>
          <p:cNvSpPr>
            <a:spLocks noGrp="1"/>
          </p:cNvSpPr>
          <p:nvPr>
            <p:ph type="ctrTitle" idx="16388" hasCustomPrompt="1"/>
            <p:custDataLst>
              <p:tags r:id="rId43"/>
            </p:custDataLst>
          </p:nvPr>
        </p:nvSpPr>
        <p:spPr>
          <a:xfrm>
            <a:off x="3364089" y="3175000"/>
            <a:ext cx="5451122" cy="10160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5_1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22300" y="2387600"/>
            <a:ext cx="1498600" cy="1270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10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4483100" y="2387600"/>
            <a:ext cx="1498600" cy="1270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10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44704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8343900" y="2387600"/>
            <a:ext cx="1498600" cy="1270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10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83312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83312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4_1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3352800" y="1587500"/>
            <a:ext cx="2590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3352800" y="2146300"/>
            <a:ext cx="2590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5" name="内容占位符 14"/>
          <p:cNvSpPr>
            <a:spLocks noGrp="1"/>
          </p:cNvSpPr>
          <p:nvPr>
            <p:ph idx="16393" hasCustomPrompt="1"/>
            <p:custDataLst>
              <p:tags r:id="rId9"/>
            </p:custDataLst>
          </p:nvPr>
        </p:nvSpPr>
        <p:spPr>
          <a:xfrm>
            <a:off x="6248400" y="15240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8991600" y="1587500"/>
            <a:ext cx="2590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8991600" y="2146300"/>
            <a:ext cx="2590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8" name="内容占位符 17"/>
          <p:cNvSpPr>
            <a:spLocks noGrp="1"/>
          </p:cNvSpPr>
          <p:nvPr>
            <p:ph idx="16394" hasCustomPrompt="1"/>
            <p:custDataLst>
              <p:tags r:id="rId12"/>
            </p:custDataLst>
          </p:nvPr>
        </p:nvSpPr>
        <p:spPr>
          <a:xfrm>
            <a:off x="609600" y="40386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3352800" y="4102100"/>
            <a:ext cx="2590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3352800" y="4660900"/>
            <a:ext cx="2590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1_2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15748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784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43434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53340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784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43434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90932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784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43434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8_1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914400" y="1828800"/>
            <a:ext cx="2844800" cy="19304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962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673600" y="1828800"/>
            <a:ext cx="2844800" cy="19304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3962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432800" y="1828800"/>
            <a:ext cx="2844800" cy="19304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3962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4196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1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2692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32512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470400" y="2692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470400" y="32512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8331200" y="26924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331200" y="32512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1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251200"/>
            <a:ext cx="3454400" cy="2997200"/>
          </a:xfrm>
          <a:custGeom>
            <a:avLst/>
            <a:gdLst>
              <a:gd name="connisteX0" fmla="*/ 0 w 3454400"/>
              <a:gd name="connsiteY0" fmla="*/ 0 h 2997200"/>
              <a:gd name="connisteX1" fmla="*/ 3454400 w 3454400"/>
              <a:gd name="connsiteY1" fmla="*/ 0 h 2997200"/>
              <a:gd name="connisteX2" fmla="*/ 3454400 w 3454400"/>
              <a:gd name="connsiteY2" fmla="*/ 2794000 h 2997200"/>
              <a:gd name="connisteX3" fmla="*/ 3251200 w 3454400"/>
              <a:gd name="connsiteY3" fmla="*/ 2997200 h 2997200"/>
              <a:gd name="connisteX4" fmla="*/ 203200 w 3454400"/>
              <a:gd name="connsiteY4" fmla="*/ 2997200 h 2997200"/>
              <a:gd name="connisteX5" fmla="*/ 0 w 3454400"/>
              <a:gd name="connsiteY5" fmla="*/ 2794000 h 2997200"/>
              <a:gd name="connisteX6" fmla="*/ 0 w 3454400"/>
              <a:gd name="connsiteY6" fmla="*/ 0 h 299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997200">
                <a:moveTo>
                  <a:pt x="0" y="0"/>
                </a:moveTo>
                <a:lnTo>
                  <a:pt x="3454400" y="0"/>
                </a:lnTo>
                <a:lnTo>
                  <a:pt x="3454400" y="2794000"/>
                </a:lnTo>
                <a:cubicBezTo>
                  <a:pt x="3454400" y="2906224"/>
                  <a:pt x="3363424" y="2997200"/>
                  <a:pt x="3251200" y="2997200"/>
                </a:cubicBezTo>
                <a:lnTo>
                  <a:pt x="203200" y="2997200"/>
                </a:lnTo>
                <a:cubicBezTo>
                  <a:pt x="90976" y="2997200"/>
                  <a:pt x="0" y="2906224"/>
                  <a:pt x="0" y="2794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556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114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3251200"/>
            <a:ext cx="3454400" cy="2997200"/>
          </a:xfrm>
          <a:custGeom>
            <a:avLst/>
            <a:gdLst>
              <a:gd name="connisteX0" fmla="*/ 0 w 3454400"/>
              <a:gd name="connsiteY0" fmla="*/ 0 h 2997200"/>
              <a:gd name="connisteX1" fmla="*/ 3454400 w 3454400"/>
              <a:gd name="connsiteY1" fmla="*/ 0 h 2997200"/>
              <a:gd name="connisteX2" fmla="*/ 3454400 w 3454400"/>
              <a:gd name="connsiteY2" fmla="*/ 2794000 h 2997200"/>
              <a:gd name="connisteX3" fmla="*/ 3251200 w 3454400"/>
              <a:gd name="connsiteY3" fmla="*/ 2997200 h 2997200"/>
              <a:gd name="connisteX4" fmla="*/ 203200 w 3454400"/>
              <a:gd name="connsiteY4" fmla="*/ 2997200 h 2997200"/>
              <a:gd name="connisteX5" fmla="*/ 0 w 3454400"/>
              <a:gd name="connsiteY5" fmla="*/ 2794000 h 2997200"/>
              <a:gd name="connisteX6" fmla="*/ 0 w 3454400"/>
              <a:gd name="connsiteY6" fmla="*/ 0 h 299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997200">
                <a:moveTo>
                  <a:pt x="0" y="0"/>
                </a:moveTo>
                <a:lnTo>
                  <a:pt x="3454400" y="0"/>
                </a:lnTo>
                <a:lnTo>
                  <a:pt x="3454400" y="2794000"/>
                </a:lnTo>
                <a:cubicBezTo>
                  <a:pt x="3454400" y="2906224"/>
                  <a:pt x="3363424" y="2997200"/>
                  <a:pt x="3251200" y="2997200"/>
                </a:cubicBezTo>
                <a:lnTo>
                  <a:pt x="203200" y="2997200"/>
                </a:lnTo>
                <a:cubicBezTo>
                  <a:pt x="90976" y="2997200"/>
                  <a:pt x="0" y="2906224"/>
                  <a:pt x="0" y="2794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3556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114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251200"/>
            <a:ext cx="3454400" cy="2997200"/>
          </a:xfrm>
          <a:custGeom>
            <a:avLst/>
            <a:gdLst>
              <a:gd name="connisteX0" fmla="*/ 0 w 3454400"/>
              <a:gd name="connsiteY0" fmla="*/ 0 h 2997200"/>
              <a:gd name="connisteX1" fmla="*/ 3454400 w 3454400"/>
              <a:gd name="connsiteY1" fmla="*/ 0 h 2997200"/>
              <a:gd name="connisteX2" fmla="*/ 3454400 w 3454400"/>
              <a:gd name="connsiteY2" fmla="*/ 2794000 h 2997200"/>
              <a:gd name="connisteX3" fmla="*/ 3251200 w 3454400"/>
              <a:gd name="connsiteY3" fmla="*/ 2997200 h 2997200"/>
              <a:gd name="connisteX4" fmla="*/ 203200 w 3454400"/>
              <a:gd name="connsiteY4" fmla="*/ 2997200 h 2997200"/>
              <a:gd name="connisteX5" fmla="*/ 0 w 3454400"/>
              <a:gd name="connsiteY5" fmla="*/ 2794000 h 2997200"/>
              <a:gd name="connisteX6" fmla="*/ 0 w 3454400"/>
              <a:gd name="connsiteY6" fmla="*/ 0 h 299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997200">
                <a:moveTo>
                  <a:pt x="0" y="0"/>
                </a:moveTo>
                <a:lnTo>
                  <a:pt x="3454400" y="0"/>
                </a:lnTo>
                <a:lnTo>
                  <a:pt x="3454400" y="2794000"/>
                </a:lnTo>
                <a:cubicBezTo>
                  <a:pt x="3454400" y="2906224"/>
                  <a:pt x="3363424" y="2997200"/>
                  <a:pt x="3251200" y="2997200"/>
                </a:cubicBezTo>
                <a:lnTo>
                  <a:pt x="203200" y="2997200"/>
                </a:lnTo>
                <a:cubicBezTo>
                  <a:pt x="90976" y="2997200"/>
                  <a:pt x="0" y="2906224"/>
                  <a:pt x="0" y="2794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3556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114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1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15748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133600"/>
            <a:ext cx="5029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1148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4673600"/>
            <a:ext cx="5029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096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idx="16390" hasCustomPrompt="1"/>
            <p:custDataLst>
              <p:tags r:id="rId7"/>
            </p:custDataLst>
          </p:nvPr>
        </p:nvSpPr>
        <p:spPr>
          <a:xfrm>
            <a:off x="2514600" y="22098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40894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4648200"/>
            <a:ext cx="452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62484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idx="16392" hasCustomPrompt="1"/>
            <p:custDataLst>
              <p:tags r:id="rId11"/>
            </p:custDataLst>
          </p:nvPr>
        </p:nvSpPr>
        <p:spPr>
          <a:xfrm>
            <a:off x="8153400" y="22098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654800" y="40894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654800" y="4648200"/>
            <a:ext cx="452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486400 w 5486400"/>
              <a:gd name="connsiteY2" fmla="*/ 0 h 4724400"/>
              <a:gd name="connisteX3" fmla="*/ 5486400 w 5486400"/>
              <a:gd name="connsiteY3" fmla="*/ 4724400 h 4724400"/>
              <a:gd name="connisteX4" fmla="*/ 203200 w 5486400"/>
              <a:gd name="connsiteY4" fmla="*/ 4724400 h 4724400"/>
              <a:gd name="connisteX5" fmla="*/ 0 w 5486400"/>
              <a:gd name="connsiteY5" fmla="*/ 4521200 h 4724400"/>
              <a:gd name="connisteX6" fmla="*/ 0 w 54864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486400" y="0"/>
                </a:lnTo>
                <a:lnTo>
                  <a:pt x="54864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0" y="1524000"/>
            <a:ext cx="5486400" cy="4724400"/>
          </a:xfrm>
          <a:custGeom>
            <a:avLst/>
            <a:gdLst>
              <a:gd name="connisteX0" fmla="*/ 0 w 5486400"/>
              <a:gd name="connsiteY0" fmla="*/ 0 h 4724400"/>
              <a:gd name="connisteX1" fmla="*/ 5283200 w 5486400"/>
              <a:gd name="connsiteY1" fmla="*/ 0 h 4724400"/>
              <a:gd name="connisteX2" fmla="*/ 5486400 w 5486400"/>
              <a:gd name="connsiteY2" fmla="*/ 203200 h 4724400"/>
              <a:gd name="connisteX3" fmla="*/ 5486400 w 5486400"/>
              <a:gd name="connsiteY3" fmla="*/ 4521200 h 4724400"/>
              <a:gd name="connisteX4" fmla="*/ 5283200 w 5486400"/>
              <a:gd name="connsiteY4" fmla="*/ 4724400 h 4724400"/>
              <a:gd name="connisteX5" fmla="*/ 0 w 5486400"/>
              <a:gd name="connsiteY5" fmla="*/ 4724400 h 4724400"/>
              <a:gd name="connisteX6" fmla="*/ 0 w 5486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486400" h="4724400">
                <a:moveTo>
                  <a:pt x="0" y="0"/>
                </a:move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553200" y="2108200"/>
            <a:ext cx="4572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553200" y="2667000"/>
            <a:ext cx="4572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553200" y="4191000"/>
            <a:ext cx="4572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553200" y="4749800"/>
            <a:ext cx="4572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4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096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25146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idx="16390" hasCustomPrompt="1"/>
            <p:custDataLst>
              <p:tags r:id="rId8"/>
            </p:custDataLst>
          </p:nvPr>
        </p:nvSpPr>
        <p:spPr>
          <a:xfrm>
            <a:off x="2870200" y="25654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1016000" y="40894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1016000" y="4648200"/>
            <a:ext cx="452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16394" hasCustomPrompt="1"/>
            <p:custDataLst>
              <p:tags r:id="rId11"/>
            </p:custDataLst>
          </p:nvPr>
        </p:nvSpPr>
        <p:spPr>
          <a:xfrm>
            <a:off x="62484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装饰  7"/>
          <p:cNvSpPr>
            <a:spLocks noGrp="1"/>
          </p:cNvSpPr>
          <p:nvPr>
            <p:ph type="body" idx="16395" hasCustomPrompt="1"/>
            <p:custDataLst>
              <p:tags r:id="rId12"/>
            </p:custDataLst>
          </p:nvPr>
        </p:nvSpPr>
        <p:spPr>
          <a:xfrm>
            <a:off x="81534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idx="16393" hasCustomPrompt="1"/>
            <p:custDataLst>
              <p:tags r:id="rId13"/>
            </p:custDataLst>
          </p:nvPr>
        </p:nvSpPr>
        <p:spPr>
          <a:xfrm>
            <a:off x="8509000" y="25654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88" hasCustomPrompt="1"/>
            <p:custDataLst>
              <p:tags r:id="rId14"/>
            </p:custDataLst>
          </p:nvPr>
        </p:nvSpPr>
        <p:spPr>
          <a:xfrm>
            <a:off x="6654800" y="4089400"/>
            <a:ext cx="452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idx="16389" hasCustomPrompt="1"/>
            <p:custDataLst>
              <p:tags r:id="rId15"/>
            </p:custDataLst>
          </p:nvPr>
        </p:nvSpPr>
        <p:spPr>
          <a:xfrm>
            <a:off x="6654800" y="4648200"/>
            <a:ext cx="452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8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203200 h 2209800"/>
              <a:gd name="connisteX1" fmla="*/ 2032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203200 w 8432800"/>
              <a:gd name="connsiteY4" fmla="*/ 2209800 h 2209800"/>
              <a:gd name="connisteX5" fmla="*/ 0 w 8432800"/>
              <a:gd name="connsiteY5" fmla="*/ 2006600 h 2209800"/>
              <a:gd name="connisteX6" fmla="*/ 0 w 8432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20447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603500"/>
            <a:ext cx="782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203200 h 2209800"/>
              <a:gd name="connisteX1" fmla="*/ 2032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203200 w 8432800"/>
              <a:gd name="connsiteY4" fmla="*/ 2209800 h 2209800"/>
              <a:gd name="connisteX5" fmla="*/ 0 w 8432800"/>
              <a:gd name="connsiteY5" fmla="*/ 2006600 h 2209800"/>
              <a:gd name="connisteX6" fmla="*/ 0 w 8432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914400" y="4559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914400" y="5118100"/>
            <a:ext cx="782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图中标下内-装饰上-默认位置-并列-51_39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835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692400"/>
          </a:xfrm>
          <a:custGeom>
            <a:avLst/>
            <a:gdLst>
              <a:gd name="connisteX0" fmla="*/ 0 w 10972800"/>
              <a:gd name="connsiteY0" fmla="*/ 203200 h 2692400"/>
              <a:gd name="connisteX1" fmla="*/ 203200 w 10972800"/>
              <a:gd name="connsiteY1" fmla="*/ 0 h 2692400"/>
              <a:gd name="connisteX2" fmla="*/ 10769600 w 10972800"/>
              <a:gd name="connsiteY2" fmla="*/ 0 h 2692400"/>
              <a:gd name="connisteX3" fmla="*/ 10972800 w 10972800"/>
              <a:gd name="connsiteY3" fmla="*/ 203200 h 2692400"/>
              <a:gd name="connisteX4" fmla="*/ 10972800 w 10972800"/>
              <a:gd name="connsiteY4" fmla="*/ 2489200 h 2692400"/>
              <a:gd name="connisteX5" fmla="*/ 10769600 w 10972800"/>
              <a:gd name="connsiteY5" fmla="*/ 2692400 h 2692400"/>
              <a:gd name="connisteX6" fmla="*/ 203200 w 10972800"/>
              <a:gd name="connsiteY6" fmla="*/ 2692400 h 2692400"/>
              <a:gd name="connisteX7" fmla="*/ 0 w 10972800"/>
              <a:gd name="connsiteY7" fmla="*/ 2489200 h 2692400"/>
              <a:gd name="connisteX8" fmla="*/ 0 w 10972800"/>
              <a:gd name="connsiteY8" fmla="*/ 2032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92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489200"/>
                </a:lnTo>
                <a:cubicBezTo>
                  <a:pt x="10972800" y="2601424"/>
                  <a:pt x="10881824" y="2692400"/>
                  <a:pt x="107696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826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4008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4826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1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4089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946400"/>
          </a:xfrm>
          <a:custGeom>
            <a:avLst/>
            <a:gdLst>
              <a:gd name="connisteX0" fmla="*/ 0 w 10972800"/>
              <a:gd name="connsiteY0" fmla="*/ 203200 h 2946400"/>
              <a:gd name="connisteX1" fmla="*/ 203200 w 10972800"/>
              <a:gd name="connsiteY1" fmla="*/ 0 h 2946400"/>
              <a:gd name="connisteX2" fmla="*/ 10769600 w 10972800"/>
              <a:gd name="connsiteY2" fmla="*/ 0 h 2946400"/>
              <a:gd name="connisteX3" fmla="*/ 10972800 w 10972800"/>
              <a:gd name="connsiteY3" fmla="*/ 203200 h 2946400"/>
              <a:gd name="connisteX4" fmla="*/ 10972800 w 10972800"/>
              <a:gd name="connsiteY4" fmla="*/ 2743200 h 2946400"/>
              <a:gd name="connisteX5" fmla="*/ 10769600 w 10972800"/>
              <a:gd name="connsiteY5" fmla="*/ 2946400 h 2946400"/>
              <a:gd name="connisteX6" fmla="*/ 203200 w 10972800"/>
              <a:gd name="connsiteY6" fmla="*/ 2946400 h 2946400"/>
              <a:gd name="connisteX7" fmla="*/ 0 w 10972800"/>
              <a:gd name="connsiteY7" fmla="*/ 2743200 h 2946400"/>
              <a:gd name="connisteX8" fmla="*/ 0 w 109728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743200"/>
                </a:lnTo>
                <a:cubicBezTo>
                  <a:pt x="10972800" y="2855424"/>
                  <a:pt x="10881824" y="2946400"/>
                  <a:pt x="107696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648200" y="41656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648200" y="4724400"/>
            <a:ext cx="31623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8420100" y="41656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8420100" y="4724400"/>
            <a:ext cx="31623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1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203200 h 2336800"/>
              <a:gd name="connisteX1" fmla="*/ 203200 w 5334000"/>
              <a:gd name="connsiteY1" fmla="*/ 0 h 2336800"/>
              <a:gd name="connisteX2" fmla="*/ 5130800 w 5334000"/>
              <a:gd name="connsiteY2" fmla="*/ 0 h 2336800"/>
              <a:gd name="connisteX3" fmla="*/ 5334000 w 5334000"/>
              <a:gd name="connsiteY3" fmla="*/ 203200 h 2336800"/>
              <a:gd name="connisteX4" fmla="*/ 5334000 w 5334000"/>
              <a:gd name="connsiteY4" fmla="*/ 2133600 h 2336800"/>
              <a:gd name="connisteX5" fmla="*/ 5130800 w 5334000"/>
              <a:gd name="connsiteY5" fmla="*/ 2336800 h 2336800"/>
              <a:gd name="connisteX6" fmla="*/ 203200 w 5334000"/>
              <a:gd name="connsiteY6" fmla="*/ 2336800 h 2336800"/>
              <a:gd name="connisteX7" fmla="*/ 0 w 5334000"/>
              <a:gd name="connsiteY7" fmla="*/ 2133600 h 2336800"/>
              <a:gd name="connisteX8" fmla="*/ 0 w 5334000"/>
              <a:gd name="connsiteY8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133600"/>
                </a:lnTo>
                <a:cubicBezTo>
                  <a:pt x="5334000" y="2245824"/>
                  <a:pt x="5243024" y="2336800"/>
                  <a:pt x="5130800" y="2336800"/>
                </a:cubicBezTo>
                <a:lnTo>
                  <a:pt x="203200" y="2336800"/>
                </a:lnTo>
                <a:cubicBezTo>
                  <a:pt x="90976" y="2336800"/>
                  <a:pt x="0" y="2245824"/>
                  <a:pt x="0" y="2133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1656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724400"/>
            <a:ext cx="5334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5" name="内容占位符 14"/>
          <p:cNvSpPr>
            <a:spLocks noGrp="1"/>
          </p:cNvSpPr>
          <p:nvPr>
            <p:ph idx="16391" hasCustomPrompt="1"/>
            <p:custDataLst>
              <p:tags r:id="rId9"/>
            </p:custDataLst>
          </p:nvPr>
        </p:nvSpPr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203200 h 2336800"/>
              <a:gd name="connisteX1" fmla="*/ 203200 w 5334000"/>
              <a:gd name="connsiteY1" fmla="*/ 0 h 2336800"/>
              <a:gd name="connisteX2" fmla="*/ 5130800 w 5334000"/>
              <a:gd name="connsiteY2" fmla="*/ 0 h 2336800"/>
              <a:gd name="connisteX3" fmla="*/ 5334000 w 5334000"/>
              <a:gd name="connsiteY3" fmla="*/ 203200 h 2336800"/>
              <a:gd name="connisteX4" fmla="*/ 5334000 w 5334000"/>
              <a:gd name="connsiteY4" fmla="*/ 2133600 h 2336800"/>
              <a:gd name="connisteX5" fmla="*/ 5130800 w 5334000"/>
              <a:gd name="connsiteY5" fmla="*/ 2336800 h 2336800"/>
              <a:gd name="connisteX6" fmla="*/ 203200 w 5334000"/>
              <a:gd name="connsiteY6" fmla="*/ 2336800 h 2336800"/>
              <a:gd name="connisteX7" fmla="*/ 0 w 5334000"/>
              <a:gd name="connsiteY7" fmla="*/ 2133600 h 2336800"/>
              <a:gd name="connisteX8" fmla="*/ 0 w 5334000"/>
              <a:gd name="connsiteY8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133600"/>
                </a:lnTo>
                <a:cubicBezTo>
                  <a:pt x="5334000" y="2245824"/>
                  <a:pt x="5243024" y="2336800"/>
                  <a:pt x="5130800" y="2336800"/>
                </a:cubicBezTo>
                <a:lnTo>
                  <a:pt x="203200" y="2336800"/>
                </a:lnTo>
                <a:cubicBezTo>
                  <a:pt x="90976" y="2336800"/>
                  <a:pt x="0" y="2245824"/>
                  <a:pt x="0" y="2133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248400" y="41656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248400" y="4724400"/>
            <a:ext cx="5334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844800"/>
          </a:xfrm>
          <a:custGeom>
            <a:avLst/>
            <a:gdLst>
              <a:gd name="connisteX0" fmla="*/ 0 w 10972800"/>
              <a:gd name="connsiteY0" fmla="*/ 203200 h 2844800"/>
              <a:gd name="connisteX1" fmla="*/ 203200 w 10972800"/>
              <a:gd name="connsiteY1" fmla="*/ 0 h 2844800"/>
              <a:gd name="connisteX2" fmla="*/ 10769600 w 10972800"/>
              <a:gd name="connsiteY2" fmla="*/ 0 h 2844800"/>
              <a:gd name="connisteX3" fmla="*/ 10972800 w 10972800"/>
              <a:gd name="connsiteY3" fmla="*/ 203200 h 2844800"/>
              <a:gd name="connisteX4" fmla="*/ 10972800 w 10972800"/>
              <a:gd name="connsiteY4" fmla="*/ 2641600 h 2844800"/>
              <a:gd name="connisteX5" fmla="*/ 10769600 w 10972800"/>
              <a:gd name="connsiteY5" fmla="*/ 2844800 h 2844800"/>
              <a:gd name="connisteX6" fmla="*/ 203200 w 10972800"/>
              <a:gd name="connsiteY6" fmla="*/ 2844800 h 2844800"/>
              <a:gd name="connisteX7" fmla="*/ 0 w 10972800"/>
              <a:gd name="connsiteY7" fmla="*/ 2641600 h 2844800"/>
              <a:gd name="connisteX8" fmla="*/ 0 w 10972800"/>
              <a:gd name="connsiteY8" fmla="*/ 2032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84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641600"/>
                </a:lnTo>
                <a:cubicBezTo>
                  <a:pt x="10972800" y="2753824"/>
                  <a:pt x="10881824" y="2844800"/>
                  <a:pt x="10769600" y="2844800"/>
                </a:cubicBezTo>
                <a:lnTo>
                  <a:pt x="203200" y="2844800"/>
                </a:lnTo>
                <a:cubicBezTo>
                  <a:pt x="90976" y="2844800"/>
                  <a:pt x="0" y="2753824"/>
                  <a:pt x="0" y="2641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826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4008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4826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1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4165600" y="1524000"/>
            <a:ext cx="7416800" cy="2209800"/>
          </a:xfrm>
          <a:custGeom>
            <a:avLst/>
            <a:gdLst>
              <a:gd name="connisteX0" fmla="*/ 0 w 7416800"/>
              <a:gd name="connsiteY0" fmla="*/ 0 h 2209800"/>
              <a:gd name="connisteX1" fmla="*/ 7213600 w 7416800"/>
              <a:gd name="connsiteY1" fmla="*/ 0 h 2209800"/>
              <a:gd name="connisteX2" fmla="*/ 7416800 w 7416800"/>
              <a:gd name="connsiteY2" fmla="*/ 203200 h 2209800"/>
              <a:gd name="connisteX3" fmla="*/ 7416800 w 7416800"/>
              <a:gd name="connsiteY3" fmla="*/ 2006600 h 2209800"/>
              <a:gd name="connisteX4" fmla="*/ 7213600 w 7416800"/>
              <a:gd name="connsiteY4" fmla="*/ 2209800 h 2209800"/>
              <a:gd name="connisteX5" fmla="*/ 0 w 7416800"/>
              <a:gd name="connsiteY5" fmla="*/ 2209800 h 2209800"/>
              <a:gd name="connisteX6" fmla="*/ 0 w 7416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416800" h="2209800">
                <a:moveTo>
                  <a:pt x="0" y="0"/>
                </a:moveTo>
                <a:lnTo>
                  <a:pt x="7213600" y="0"/>
                </a:lnTo>
                <a:cubicBezTo>
                  <a:pt x="7325824" y="0"/>
                  <a:pt x="7416800" y="90976"/>
                  <a:pt x="7416800" y="203200"/>
                </a:cubicBezTo>
                <a:lnTo>
                  <a:pt x="7416800" y="2006600"/>
                </a:lnTo>
                <a:cubicBezTo>
                  <a:pt x="7416800" y="2118824"/>
                  <a:pt x="7325824" y="2209800"/>
                  <a:pt x="7213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3556000" cy="2209800"/>
          </a:xfrm>
          <a:custGeom>
            <a:avLst/>
            <a:gd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470400" y="18923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470400" y="24511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165600" y="4038600"/>
            <a:ext cx="7416800" cy="2209800"/>
          </a:xfrm>
          <a:custGeom>
            <a:avLst/>
            <a:gdLst>
              <a:gd name="connisteX0" fmla="*/ 0 w 7416800"/>
              <a:gd name="connsiteY0" fmla="*/ 0 h 2209800"/>
              <a:gd name="connisteX1" fmla="*/ 7213600 w 7416800"/>
              <a:gd name="connsiteY1" fmla="*/ 0 h 2209800"/>
              <a:gd name="connisteX2" fmla="*/ 7416800 w 7416800"/>
              <a:gd name="connsiteY2" fmla="*/ 203200 h 2209800"/>
              <a:gd name="connisteX3" fmla="*/ 7416800 w 7416800"/>
              <a:gd name="connsiteY3" fmla="*/ 2006600 h 2209800"/>
              <a:gd name="connisteX4" fmla="*/ 7213600 w 7416800"/>
              <a:gd name="connsiteY4" fmla="*/ 2209800 h 2209800"/>
              <a:gd name="connisteX5" fmla="*/ 0 w 7416800"/>
              <a:gd name="connsiteY5" fmla="*/ 2209800 h 2209800"/>
              <a:gd name="connisteX6" fmla="*/ 0 w 7416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416800" h="2209800">
                <a:moveTo>
                  <a:pt x="0" y="0"/>
                </a:moveTo>
                <a:lnTo>
                  <a:pt x="7213600" y="0"/>
                </a:lnTo>
                <a:cubicBezTo>
                  <a:pt x="7325824" y="0"/>
                  <a:pt x="7416800" y="90976"/>
                  <a:pt x="7416800" y="203200"/>
                </a:cubicBezTo>
                <a:lnTo>
                  <a:pt x="7416800" y="2006600"/>
                </a:lnTo>
                <a:cubicBezTo>
                  <a:pt x="7416800" y="2118824"/>
                  <a:pt x="7325824" y="2209800"/>
                  <a:pt x="7213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3556000" cy="2209800"/>
          </a:xfrm>
          <a:custGeom>
            <a:avLst/>
            <a:gd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470400" y="44069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470400" y="49657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1_1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8001000" y="1524000"/>
            <a:ext cx="3581400" cy="4724400"/>
          </a:xfrm>
          <a:custGeom>
            <a:avLst/>
            <a:gdLst>
              <a:gd name="connisteX0" fmla="*/ 0 w 3581400"/>
              <a:gd name="connsiteY0" fmla="*/ 0 h 4724400"/>
              <a:gd name="connisteX1" fmla="*/ 3378200 w 3581400"/>
              <a:gd name="connsiteY1" fmla="*/ 0 h 4724400"/>
              <a:gd name="connisteX2" fmla="*/ 3581400 w 3581400"/>
              <a:gd name="connsiteY2" fmla="*/ 203200 h 4724400"/>
              <a:gd name="connisteX3" fmla="*/ 3581400 w 3581400"/>
              <a:gd name="connsiteY3" fmla="*/ 4521200 h 4724400"/>
              <a:gd name="connisteX4" fmla="*/ 3378200 w 3581400"/>
              <a:gd name="connsiteY4" fmla="*/ 4724400 h 4724400"/>
              <a:gd name="connisteX5" fmla="*/ 0 w 3581400"/>
              <a:gd name="connsiteY5" fmla="*/ 4724400 h 4724400"/>
              <a:gd name="connisteX6" fmla="*/ 0 w 358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0"/>
                </a:moveTo>
                <a:lnTo>
                  <a:pt x="3378200" y="0"/>
                </a:lnTo>
                <a:cubicBezTo>
                  <a:pt x="3490424" y="0"/>
                  <a:pt x="3581400" y="90976"/>
                  <a:pt x="3581400" y="203200"/>
                </a:cubicBezTo>
                <a:lnTo>
                  <a:pt x="3581400" y="4521200"/>
                </a:lnTo>
                <a:cubicBezTo>
                  <a:pt x="3581400" y="4633424"/>
                  <a:pt x="3490424" y="4724400"/>
                  <a:pt x="33782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1524000"/>
            <a:ext cx="7391400" cy="4724400"/>
          </a:xfrm>
          <a:custGeom>
            <a:avLst/>
            <a:gdLst>
              <a:gd name="connisteX0" fmla="*/ 0 w 7391400"/>
              <a:gd name="connsiteY0" fmla="*/ 203200 h 4724400"/>
              <a:gd name="connisteX1" fmla="*/ 203200 w 7391400"/>
              <a:gd name="connsiteY1" fmla="*/ 0 h 4724400"/>
              <a:gd name="connisteX2" fmla="*/ 7391400 w 7391400"/>
              <a:gd name="connsiteY2" fmla="*/ 0 h 4724400"/>
              <a:gd name="connisteX3" fmla="*/ 7391400 w 7391400"/>
              <a:gd name="connsiteY3" fmla="*/ 4724400 h 4724400"/>
              <a:gd name="connisteX4" fmla="*/ 203200 w 7391400"/>
              <a:gd name="connsiteY4" fmla="*/ 4724400 h 4724400"/>
              <a:gd name="connisteX5" fmla="*/ 0 w 7391400"/>
              <a:gd name="connsiteY5" fmla="*/ 4521200 h 4724400"/>
              <a:gd name="connisteX6" fmla="*/ 0 w 73914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391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7391400" y="0"/>
                </a:lnTo>
                <a:lnTo>
                  <a:pt x="73914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668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668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10668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10668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1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79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794000"/>
            <a:ext cx="3276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3302000"/>
            <a:ext cx="3276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4826000"/>
            <a:ext cx="3276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5334000"/>
            <a:ext cx="3276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403600"/>
            <a:ext cx="10972800" cy="2844800"/>
          </a:xfrm>
          <a:custGeom>
            <a:avLst/>
            <a:gdLst>
              <a:gd name="connisteX0" fmla="*/ 0 w 10972800"/>
              <a:gd name="connsiteY0" fmla="*/ 203200 h 2844800"/>
              <a:gd name="connisteX1" fmla="*/ 203200 w 10972800"/>
              <a:gd name="connsiteY1" fmla="*/ 0 h 2844800"/>
              <a:gd name="connisteX2" fmla="*/ 10769600 w 10972800"/>
              <a:gd name="connsiteY2" fmla="*/ 0 h 2844800"/>
              <a:gd name="connisteX3" fmla="*/ 10972800 w 10972800"/>
              <a:gd name="connsiteY3" fmla="*/ 203200 h 2844800"/>
              <a:gd name="connisteX4" fmla="*/ 10972800 w 10972800"/>
              <a:gd name="connsiteY4" fmla="*/ 2641600 h 2844800"/>
              <a:gd name="connisteX5" fmla="*/ 10769600 w 10972800"/>
              <a:gd name="connsiteY5" fmla="*/ 2844800 h 2844800"/>
              <a:gd name="connisteX6" fmla="*/ 203200 w 10972800"/>
              <a:gd name="connsiteY6" fmla="*/ 2844800 h 2844800"/>
              <a:gd name="connisteX7" fmla="*/ 0 w 10972800"/>
              <a:gd name="connsiteY7" fmla="*/ 2641600 h 2844800"/>
              <a:gd name="connisteX8" fmla="*/ 0 w 10972800"/>
              <a:gd name="connsiteY8" fmla="*/ 2032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84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641600"/>
                </a:lnTo>
                <a:cubicBezTo>
                  <a:pt x="10972800" y="2753824"/>
                  <a:pt x="10881824" y="2844800"/>
                  <a:pt x="10769600" y="2844800"/>
                </a:cubicBezTo>
                <a:lnTo>
                  <a:pt x="203200" y="2844800"/>
                </a:lnTo>
                <a:cubicBezTo>
                  <a:pt x="90976" y="2844800"/>
                  <a:pt x="0" y="2753824"/>
                  <a:pt x="0" y="2641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152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2032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400800" y="1524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2032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2794000"/>
          </a:xfrm>
          <a:custGeom>
            <a:avLst/>
            <a:gdLst>
              <a:gd name="connisteX0" fmla="*/ 0 w 10972800"/>
              <a:gd name="connsiteY0" fmla="*/ 203200 h 2794000"/>
              <a:gd name="connisteX1" fmla="*/ 203200 w 10972800"/>
              <a:gd name="connsiteY1" fmla="*/ 0 h 2794000"/>
              <a:gd name="connisteX2" fmla="*/ 10769600 w 10972800"/>
              <a:gd name="connsiteY2" fmla="*/ 0 h 2794000"/>
              <a:gd name="connisteX3" fmla="*/ 10972800 w 10972800"/>
              <a:gd name="connsiteY3" fmla="*/ 203200 h 2794000"/>
              <a:gd name="connisteX4" fmla="*/ 10972800 w 10972800"/>
              <a:gd name="connsiteY4" fmla="*/ 2590800 h 2794000"/>
              <a:gd name="connisteX5" fmla="*/ 10769600 w 10972800"/>
              <a:gd name="connsiteY5" fmla="*/ 2794000 h 2794000"/>
              <a:gd name="connisteX6" fmla="*/ 203200 w 10972800"/>
              <a:gd name="connsiteY6" fmla="*/ 2794000 h 2794000"/>
              <a:gd name="connisteX7" fmla="*/ 0 w 10972800"/>
              <a:gd name="connsiteY7" fmla="*/ 2590800 h 2794000"/>
              <a:gd name="connisteX8" fmla="*/ 0 w 10972800"/>
              <a:gd name="connsiteY8" fmla="*/ 20320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79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590800"/>
                </a:lnTo>
                <a:cubicBezTo>
                  <a:pt x="10972800" y="2703024"/>
                  <a:pt x="10881824" y="2794000"/>
                  <a:pt x="10769600" y="2794000"/>
                </a:cubicBezTo>
                <a:lnTo>
                  <a:pt x="203200" y="2794000"/>
                </a:lnTo>
                <a:cubicBezTo>
                  <a:pt x="90976" y="2794000"/>
                  <a:pt x="0" y="2703024"/>
                  <a:pt x="0" y="2590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775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334000"/>
            <a:ext cx="518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2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705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705600" y="22860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858000" y="2286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858000" y="27940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6705600" y="3708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858000" y="3708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858000" y="42164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67056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6858000" y="5130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6858000" y="56388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2_2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1574800" y="20574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idx="16392" hasCustomPrompt="1"/>
            <p:custDataLst>
              <p:tags r:id="rId8"/>
            </p:custDataLst>
          </p:nvPr>
        </p:nvSpPr>
        <p:spPr>
          <a:xfrm>
            <a:off x="1930400" y="24130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1016000" y="39370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1016000" y="4495800"/>
            <a:ext cx="264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装饰  7"/>
          <p:cNvSpPr>
            <a:spLocks noGrp="1"/>
          </p:cNvSpPr>
          <p:nvPr>
            <p:ph type="body" idx="16397" hasCustomPrompt="1"/>
            <p:custDataLst>
              <p:tags r:id="rId12"/>
            </p:custDataLst>
          </p:nvPr>
        </p:nvSpPr>
        <p:spPr>
          <a:xfrm>
            <a:off x="5334000" y="20574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idx="16395" hasCustomPrompt="1"/>
            <p:custDataLst>
              <p:tags r:id="rId13"/>
            </p:custDataLst>
          </p:nvPr>
        </p:nvSpPr>
        <p:spPr>
          <a:xfrm>
            <a:off x="5689600" y="24130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88" hasCustomPrompt="1"/>
            <p:custDataLst>
              <p:tags r:id="rId14"/>
            </p:custDataLst>
          </p:nvPr>
        </p:nvSpPr>
        <p:spPr>
          <a:xfrm>
            <a:off x="4775200" y="39370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idx="16389" hasCustomPrompt="1"/>
            <p:custDataLst>
              <p:tags r:id="rId15"/>
            </p:custDataLst>
          </p:nvPr>
        </p:nvSpPr>
        <p:spPr>
          <a:xfrm>
            <a:off x="4775200" y="4495800"/>
            <a:ext cx="264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22" name="装饰  1"/>
          <p:cNvSpPr>
            <a:spLocks noGrp="1"/>
          </p:cNvSpPr>
          <p:nvPr>
            <p:ph type="body" idx="16399" hasCustomPrompt="1"/>
            <p:custDataLst>
              <p:tags r:id="rId16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9093200" y="20574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图片占位符 23"/>
          <p:cNvSpPr>
            <a:spLocks noGrp="1"/>
          </p:cNvSpPr>
          <p:nvPr>
            <p:ph type="pic" idx="16398" hasCustomPrompt="1"/>
            <p:custDataLst>
              <p:tags r:id="rId18"/>
            </p:custDataLst>
          </p:nvPr>
        </p:nvSpPr>
        <p:spPr>
          <a:xfrm>
            <a:off x="9448800" y="24130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0" hasCustomPrompt="1"/>
            <p:custDataLst>
              <p:tags r:id="rId19"/>
            </p:custDataLst>
          </p:nvPr>
        </p:nvSpPr>
        <p:spPr>
          <a:xfrm>
            <a:off x="8534400" y="39370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idx="16391" hasCustomPrompt="1"/>
            <p:custDataLst>
              <p:tags r:id="rId20"/>
            </p:custDataLst>
          </p:nvPr>
        </p:nvSpPr>
        <p:spPr>
          <a:xfrm>
            <a:off x="8534400" y="4495800"/>
            <a:ext cx="264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1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2692400"/>
          </a:xfrm>
          <a:custGeom>
            <a:avLst/>
            <a:gdLst>
              <a:gd name="connisteX0" fmla="*/ 0 w 3454400"/>
              <a:gd name="connsiteY0" fmla="*/ 203200 h 2692400"/>
              <a:gd name="connisteX1" fmla="*/ 203200 w 3454400"/>
              <a:gd name="connsiteY1" fmla="*/ 0 h 2692400"/>
              <a:gd name="connisteX2" fmla="*/ 3251200 w 3454400"/>
              <a:gd name="connsiteY2" fmla="*/ 0 h 2692400"/>
              <a:gd name="connisteX3" fmla="*/ 3454400 w 3454400"/>
              <a:gd name="connsiteY3" fmla="*/ 203200 h 2692400"/>
              <a:gd name="connisteX4" fmla="*/ 3454400 w 3454400"/>
              <a:gd name="connsiteY4" fmla="*/ 2692400 h 2692400"/>
              <a:gd name="connisteX5" fmla="*/ 0 w 3454400"/>
              <a:gd name="connsiteY5" fmla="*/ 2692400 h 2692400"/>
              <a:gd name="connisteX6" fmla="*/ 0 w 3454400"/>
              <a:gd name="connsiteY6" fmla="*/ 2032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692400"/>
                </a:lnTo>
                <a:lnTo>
                  <a:pt x="0" y="2692400"/>
                </a:ln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42164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1828800 h 2032000"/>
              <a:gd name="connisteX3" fmla="*/ 3251200 w 3454400"/>
              <a:gd name="connsiteY3" fmla="*/ 2032000 h 2032000"/>
              <a:gd name="connisteX4" fmla="*/ 203200 w 3454400"/>
              <a:gd name="connsiteY4" fmla="*/ 2032000 h 2032000"/>
              <a:gd name="connisteX5" fmla="*/ 0 w 3454400"/>
              <a:gd name="connsiteY5" fmla="*/ 1828800 h 2032000"/>
              <a:gd name="connisteX6" fmla="*/ 0 w 34544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172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2184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4_19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idx="16392" hasCustomPrompt="1"/>
            <p:custDataLst>
              <p:tags r:id="rId6"/>
            </p:custDataLst>
          </p:nvPr>
        </p:nvSpPr>
        <p:spPr>
          <a:xfrm>
            <a:off x="609600" y="1600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2082800" y="18034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2082800" y="2311400"/>
            <a:ext cx="9499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idx="16393" hasCustomPrompt="1"/>
            <p:custDataLst>
              <p:tags r:id="rId9"/>
            </p:custDataLst>
          </p:nvPr>
        </p:nvSpPr>
        <p:spPr>
          <a:xfrm>
            <a:off x="609600" y="32766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2082800" y="34798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2082800" y="3987800"/>
            <a:ext cx="9499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idx="16394" hasCustomPrompt="1"/>
            <p:custDataLst>
              <p:tags r:id="rId12"/>
            </p:custDataLst>
          </p:nvPr>
        </p:nvSpPr>
        <p:spPr>
          <a:xfrm>
            <a:off x="609600" y="495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2082800" y="51562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2082800" y="5664200"/>
            <a:ext cx="9499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1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1727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09600" y="2286000"/>
            <a:ext cx="3454400" cy="3759200"/>
          </a:xfrm>
          <a:custGeom>
            <a:avLst/>
            <a:gdLst>
              <a:gd name="connisteX0" fmla="*/ 0 w 3454400"/>
              <a:gd name="connsiteY0" fmla="*/ 203200 h 3759200"/>
              <a:gd name="connisteX1" fmla="*/ 203200 w 3454400"/>
              <a:gd name="connsiteY1" fmla="*/ 0 h 3759200"/>
              <a:gd name="connisteX2" fmla="*/ 3251200 w 3454400"/>
              <a:gd name="connsiteY2" fmla="*/ 0 h 3759200"/>
              <a:gd name="connisteX3" fmla="*/ 3454400 w 3454400"/>
              <a:gd name="connsiteY3" fmla="*/ 203200 h 3759200"/>
              <a:gd name="connisteX4" fmla="*/ 3454400 w 3454400"/>
              <a:gd name="connsiteY4" fmla="*/ 3556000 h 3759200"/>
              <a:gd name="connisteX5" fmla="*/ 3251200 w 3454400"/>
              <a:gd name="connsiteY5" fmla="*/ 3759200 h 3759200"/>
              <a:gd name="connisteX6" fmla="*/ 203200 w 3454400"/>
              <a:gd name="connsiteY6" fmla="*/ 3759200 h 3759200"/>
              <a:gd name="connisteX7" fmla="*/ 0 w 3454400"/>
              <a:gd name="connsiteY7" fmla="*/ 3556000 h 3759200"/>
              <a:gd name="connisteX8" fmla="*/ 0 w 34544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556000"/>
                </a:lnTo>
                <a:cubicBezTo>
                  <a:pt x="3454400" y="3668224"/>
                  <a:pt x="3363424" y="3759200"/>
                  <a:pt x="32512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2946400"/>
            <a:ext cx="28448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368800" y="1727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4368800" y="2286000"/>
            <a:ext cx="3454400" cy="3759200"/>
          </a:xfrm>
          <a:custGeom>
            <a:avLst/>
            <a:gdLst>
              <a:gd name="connisteX0" fmla="*/ 0 w 3454400"/>
              <a:gd name="connsiteY0" fmla="*/ 203200 h 3759200"/>
              <a:gd name="connisteX1" fmla="*/ 203200 w 3454400"/>
              <a:gd name="connsiteY1" fmla="*/ 0 h 3759200"/>
              <a:gd name="connisteX2" fmla="*/ 3251200 w 3454400"/>
              <a:gd name="connsiteY2" fmla="*/ 0 h 3759200"/>
              <a:gd name="connisteX3" fmla="*/ 3454400 w 3454400"/>
              <a:gd name="connsiteY3" fmla="*/ 203200 h 3759200"/>
              <a:gd name="connisteX4" fmla="*/ 3454400 w 3454400"/>
              <a:gd name="connsiteY4" fmla="*/ 3556000 h 3759200"/>
              <a:gd name="connisteX5" fmla="*/ 3251200 w 3454400"/>
              <a:gd name="connsiteY5" fmla="*/ 3759200 h 3759200"/>
              <a:gd name="connisteX6" fmla="*/ 203200 w 3454400"/>
              <a:gd name="connsiteY6" fmla="*/ 3759200 h 3759200"/>
              <a:gd name="connisteX7" fmla="*/ 0 w 3454400"/>
              <a:gd name="connsiteY7" fmla="*/ 3556000 h 3759200"/>
              <a:gd name="connisteX8" fmla="*/ 0 w 34544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556000"/>
                </a:lnTo>
                <a:cubicBezTo>
                  <a:pt x="3454400" y="3668224"/>
                  <a:pt x="3363424" y="3759200"/>
                  <a:pt x="32512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673600" y="2946400"/>
            <a:ext cx="28448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8128000" y="1727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装饰  8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8128000" y="2286000"/>
            <a:ext cx="3454400" cy="3759200"/>
          </a:xfrm>
          <a:custGeom>
            <a:avLst/>
            <a:gdLst>
              <a:gd name="connisteX0" fmla="*/ 0 w 3454400"/>
              <a:gd name="connsiteY0" fmla="*/ 203200 h 3759200"/>
              <a:gd name="connisteX1" fmla="*/ 203200 w 3454400"/>
              <a:gd name="connsiteY1" fmla="*/ 0 h 3759200"/>
              <a:gd name="connisteX2" fmla="*/ 3251200 w 3454400"/>
              <a:gd name="connsiteY2" fmla="*/ 0 h 3759200"/>
              <a:gd name="connisteX3" fmla="*/ 3454400 w 3454400"/>
              <a:gd name="connsiteY3" fmla="*/ 203200 h 3759200"/>
              <a:gd name="connisteX4" fmla="*/ 3454400 w 3454400"/>
              <a:gd name="connsiteY4" fmla="*/ 3556000 h 3759200"/>
              <a:gd name="connisteX5" fmla="*/ 3251200 w 3454400"/>
              <a:gd name="connsiteY5" fmla="*/ 3759200 h 3759200"/>
              <a:gd name="connisteX6" fmla="*/ 203200 w 3454400"/>
              <a:gd name="connsiteY6" fmla="*/ 3759200 h 3759200"/>
              <a:gd name="connisteX7" fmla="*/ 0 w 3454400"/>
              <a:gd name="connsiteY7" fmla="*/ 3556000 h 3759200"/>
              <a:gd name="connisteX8" fmla="*/ 0 w 34544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556000"/>
                </a:lnTo>
                <a:cubicBezTo>
                  <a:pt x="3454400" y="3668224"/>
                  <a:pt x="3363424" y="3759200"/>
                  <a:pt x="32512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2946400"/>
            <a:ext cx="28448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34746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6385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6386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 userDrawn="1">
            <p:custDataLst>
              <p:tags r:id="rId6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 userDrawn="1">
            <p:custDataLst>
              <p:tags r:id="rId7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8"/>
            </p:custDataLst>
          </p:nvPr>
        </p:nvSpPr>
        <p:spPr>
          <a:xfrm>
            <a:off x="618506" y="51340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6387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形 6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3884"/>
          <a:stretch>
            <a:fillRect/>
          </a:stretch>
        </p:blipFill>
        <p:spPr>
          <a:xfrm flipH="1">
            <a:off x="2568448" y="5502451"/>
            <a:ext cx="6582918" cy="135555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94" r="46624" b="3478"/>
          <a:stretch>
            <a:fillRect/>
          </a:stretch>
        </p:blipFill>
        <p:spPr>
          <a:xfrm flipH="1">
            <a:off x="7371732" y="4578602"/>
            <a:ext cx="4820268" cy="2279398"/>
          </a:xfrm>
          <a:custGeom>
            <a:avLst/>
            <a:gdLst>
              <a:gd name="connsiteX0" fmla="*/ 5162653 w 5162653"/>
              <a:gd name="connsiteY0" fmla="*/ 0 h 2441304"/>
              <a:gd name="connsiteX1" fmla="*/ 0 w 5162653"/>
              <a:gd name="connsiteY1" fmla="*/ 0 h 2441304"/>
              <a:gd name="connsiteX2" fmla="*/ 0 w 5162653"/>
              <a:gd name="connsiteY2" fmla="*/ 2441304 h 2441304"/>
              <a:gd name="connsiteX3" fmla="*/ 5162653 w 5162653"/>
              <a:gd name="connsiteY3" fmla="*/ 2441304 h 244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653" h="2441304">
                <a:moveTo>
                  <a:pt x="5162653" y="0"/>
                </a:moveTo>
                <a:lnTo>
                  <a:pt x="0" y="0"/>
                </a:lnTo>
                <a:lnTo>
                  <a:pt x="0" y="2441304"/>
                </a:lnTo>
                <a:lnTo>
                  <a:pt x="5162653" y="2441304"/>
                </a:lnTo>
                <a:close/>
              </a:path>
            </a:pathLst>
          </a:custGeom>
        </p:spPr>
      </p:pic>
      <p:pic>
        <p:nvPicPr>
          <p:cNvPr id="12" name="图形 11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62214" b="2790"/>
          <a:stretch>
            <a:fillRect/>
          </a:stretch>
        </p:blipFill>
        <p:spPr>
          <a:xfrm flipH="1">
            <a:off x="0" y="3809635"/>
            <a:ext cx="4582162" cy="3048365"/>
          </a:xfrm>
          <a:custGeom>
            <a:avLst/>
            <a:gdLst>
              <a:gd name="connsiteX0" fmla="*/ 4606825 w 4606825"/>
              <a:gd name="connsiteY0" fmla="*/ 0 h 3064773"/>
              <a:gd name="connsiteX1" fmla="*/ 0 w 4606825"/>
              <a:gd name="connsiteY1" fmla="*/ 0 h 3064773"/>
              <a:gd name="connsiteX2" fmla="*/ 0 w 4606825"/>
              <a:gd name="connsiteY2" fmla="*/ 3064773 h 3064773"/>
              <a:gd name="connsiteX3" fmla="*/ 4606825 w 4606825"/>
              <a:gd name="connsiteY3" fmla="*/ 3064773 h 30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825" h="3064773">
                <a:moveTo>
                  <a:pt x="4606825" y="0"/>
                </a:moveTo>
                <a:lnTo>
                  <a:pt x="0" y="0"/>
                </a:lnTo>
                <a:lnTo>
                  <a:pt x="0" y="3064773"/>
                </a:lnTo>
                <a:lnTo>
                  <a:pt x="4606825" y="3064773"/>
                </a:lnTo>
                <a:close/>
              </a:path>
            </a:pathLst>
          </a:custGeom>
        </p:spPr>
      </p:pic>
      <p:pic>
        <p:nvPicPr>
          <p:cNvPr id="13" name="图形 12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>
            <p:ph type="title" idx="16388" hasCustomPrompt="1"/>
            <p:custDataLst>
              <p:tags r:id="rId20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16" name="节编号 3"/>
          <p:cNvSpPr>
            <a:spLocks noGrp="1"/>
          </p:cNvSpPr>
          <p:nvPr>
            <p:ph type="body" sz="quarter" idx="16389" hasCustomPrompt="1"/>
            <p:custDataLst>
              <p:tags r:id="rId21"/>
            </p:custDataLst>
          </p:nvPr>
        </p:nvSpPr>
        <p:spPr>
          <a:xfrm>
            <a:off x="5332413" y="1905000"/>
            <a:ext cx="1527175" cy="1524000"/>
          </a:xfrm>
          <a:prstGeom prst="ellipse">
            <a:avLst/>
          </a:prstGeom>
          <a:ln w="12700">
            <a:noFill/>
          </a:ln>
        </p:spPr>
        <p:txBody>
          <a:bodyPr vert="horz" wrap="none" lIns="0" tIns="0" rIns="0" bIns="0" anchor="ctr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zh-CN" altLang="en-US" dirty="0"/>
              <a:t>01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23" name="装饰  2"/>
          <p:cNvSpPr>
            <a:spLocks noGrp="1"/>
          </p:cNvSpPr>
          <p:nvPr>
            <p:ph type="body" idx="16398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9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47955" y="679981"/>
            <a:ext cx="1808919" cy="1081088"/>
          </a:xfrm>
        </p:spPr>
        <p:txBody>
          <a:bodyPr wrap="square" anchor="b">
            <a:normAutofit/>
          </a:bodyPr>
          <a:lstStyle>
            <a:lvl1pPr algn="l">
              <a:defRPr sz="6000" b="1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177925"/>
            <a:ext cx="5323840" cy="535305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177925"/>
            <a:ext cx="5323840" cy="535305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5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6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34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6" name="日期占位符 3"/>
          <p:cNvSpPr>
            <a:spLocks noGrp="1"/>
          </p:cNvSpPr>
          <p:nvPr userDrawn="1">
            <p:ph type="dt" sz="half" idx="16385"/>
            <p:custDataLst>
              <p:tags r:id="rId3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 userDrawn="1">
            <p:ph type="ftr" sz="quarter" idx="16386"/>
            <p:custDataLst>
              <p:tags r:id="rId38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8" name="灯片编号占位符 5"/>
          <p:cNvSpPr>
            <a:spLocks noGrp="1"/>
          </p:cNvSpPr>
          <p:nvPr userDrawn="1">
            <p:ph type="sldNum" sz="quarter" idx="16387"/>
            <p:custDataLst>
              <p:tags r:id="rId3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0" name="图形 29"/>
          <p:cNvSpPr/>
          <p:nvPr userDrawn="1">
            <p:custDataLst>
              <p:tags r:id="rId40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16389" hasCustomPrompt="1"/>
            <p:custDataLst>
              <p:tags r:id="rId41"/>
            </p:custDataLst>
          </p:nvPr>
        </p:nvSpPr>
        <p:spPr>
          <a:xfrm>
            <a:off x="2145771" y="1981200"/>
            <a:ext cx="78750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20XX YEAR</a:t>
            </a:r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42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标题 1"/>
          <p:cNvSpPr>
            <a:spLocks noGrp="1"/>
          </p:cNvSpPr>
          <p:nvPr userDrawn="1">
            <p:ph type="ctrTitle" idx="16388" hasCustomPrompt="1"/>
            <p:custDataLst>
              <p:tags r:id="rId43"/>
            </p:custDataLst>
          </p:nvPr>
        </p:nvSpPr>
        <p:spPr>
          <a:xfrm>
            <a:off x="1903677" y="2489200"/>
            <a:ext cx="8384646" cy="18796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单击此处添加文档标题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6390" hasCustomPrompt="1"/>
            <p:custDataLst>
              <p:tags r:id="rId44"/>
            </p:custDataLst>
          </p:nvPr>
        </p:nvSpPr>
        <p:spPr>
          <a:xfrm>
            <a:off x="4812859" y="4419600"/>
            <a:ext cx="2540882" cy="533400"/>
          </a:xfrm>
        </p:spPr>
        <p:txBody>
          <a:bodyPr vert="horz" wrap="square"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spc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BY WPS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-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34746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 userDrawn="1">
            <p:custDataLst>
              <p:tags r:id="rId6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 userDrawn="1">
            <p:custDataLst>
              <p:tags r:id="rId7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8"/>
            </p:custDataLst>
          </p:nvPr>
        </p:nvSpPr>
        <p:spPr>
          <a:xfrm>
            <a:off x="618506" y="51340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形 6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3884"/>
          <a:stretch>
            <a:fillRect/>
          </a:stretch>
        </p:blipFill>
        <p:spPr>
          <a:xfrm flipH="1">
            <a:off x="2568448" y="5502451"/>
            <a:ext cx="6582918" cy="135555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94" r="46624" b="3478"/>
          <a:stretch>
            <a:fillRect/>
          </a:stretch>
        </p:blipFill>
        <p:spPr>
          <a:xfrm flipH="1">
            <a:off x="7371732" y="4578602"/>
            <a:ext cx="4820268" cy="2279398"/>
          </a:xfrm>
          <a:custGeom>
            <a:avLst/>
            <a:gdLst>
              <a:gd name="connsiteX0" fmla="*/ 5162653 w 5162653"/>
              <a:gd name="connsiteY0" fmla="*/ 0 h 2441304"/>
              <a:gd name="connsiteX1" fmla="*/ 0 w 5162653"/>
              <a:gd name="connsiteY1" fmla="*/ 0 h 2441304"/>
              <a:gd name="connsiteX2" fmla="*/ 0 w 5162653"/>
              <a:gd name="connsiteY2" fmla="*/ 2441304 h 2441304"/>
              <a:gd name="connsiteX3" fmla="*/ 5162653 w 5162653"/>
              <a:gd name="connsiteY3" fmla="*/ 2441304 h 244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653" h="2441304">
                <a:moveTo>
                  <a:pt x="5162653" y="0"/>
                </a:moveTo>
                <a:lnTo>
                  <a:pt x="0" y="0"/>
                </a:lnTo>
                <a:lnTo>
                  <a:pt x="0" y="2441304"/>
                </a:lnTo>
                <a:lnTo>
                  <a:pt x="5162653" y="2441304"/>
                </a:lnTo>
                <a:close/>
              </a:path>
            </a:pathLst>
          </a:custGeom>
        </p:spPr>
      </p:pic>
      <p:pic>
        <p:nvPicPr>
          <p:cNvPr id="12" name="图形 11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62214" b="2790"/>
          <a:stretch>
            <a:fillRect/>
          </a:stretch>
        </p:blipFill>
        <p:spPr>
          <a:xfrm flipH="1">
            <a:off x="0" y="3809635"/>
            <a:ext cx="4582162" cy="3048365"/>
          </a:xfrm>
          <a:custGeom>
            <a:avLst/>
            <a:gdLst>
              <a:gd name="connsiteX0" fmla="*/ 4606825 w 4606825"/>
              <a:gd name="connsiteY0" fmla="*/ 0 h 3064773"/>
              <a:gd name="connsiteX1" fmla="*/ 0 w 4606825"/>
              <a:gd name="connsiteY1" fmla="*/ 0 h 3064773"/>
              <a:gd name="connsiteX2" fmla="*/ 0 w 4606825"/>
              <a:gd name="connsiteY2" fmla="*/ 3064773 h 3064773"/>
              <a:gd name="connsiteX3" fmla="*/ 4606825 w 4606825"/>
              <a:gd name="connsiteY3" fmla="*/ 3064773 h 306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6825" h="3064773">
                <a:moveTo>
                  <a:pt x="4606825" y="0"/>
                </a:moveTo>
                <a:lnTo>
                  <a:pt x="0" y="0"/>
                </a:lnTo>
                <a:lnTo>
                  <a:pt x="0" y="3064773"/>
                </a:lnTo>
                <a:lnTo>
                  <a:pt x="4606825" y="3064773"/>
                </a:lnTo>
                <a:close/>
              </a:path>
            </a:pathLst>
          </a:custGeom>
        </p:spPr>
      </p:pic>
      <p:pic>
        <p:nvPicPr>
          <p:cNvPr id="13" name="图形 12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>
            <p:ph type="title" idx="17826049" hasCustomPrompt="1"/>
            <p:custDataLst>
              <p:tags r:id="rId20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16" name="节编号 3"/>
          <p:cNvSpPr>
            <a:spLocks noGrp="1"/>
          </p:cNvSpPr>
          <p:nvPr>
            <p:ph type="body" sz="quarter" idx="17826561" hasCustomPrompt="1"/>
            <p:custDataLst>
              <p:tags r:id="rId21"/>
            </p:custDataLst>
          </p:nvPr>
        </p:nvSpPr>
        <p:spPr>
          <a:xfrm>
            <a:off x="5332413" y="1905000"/>
            <a:ext cx="1527175" cy="1524000"/>
          </a:xfrm>
          <a:prstGeom prst="ellipse">
            <a:avLst/>
          </a:prstGeom>
          <a:ln w="12700">
            <a:noFill/>
          </a:ln>
        </p:spPr>
        <p:txBody>
          <a:bodyPr vert="horz" wrap="none" lIns="0" tIns="0" rIns="0" bIns="0" anchor="ctr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zh-CN" altLang="en-US" dirty="0"/>
              <a:t>01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 userDrawn="1">
            <p:custDataLst>
              <p:tags r:id="rId2"/>
            </p:custDataLst>
          </p:nvPr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21"/>
          <p:cNvSpPr/>
          <p:nvPr userDrawn="1">
            <p:custDataLst>
              <p:tags r:id="rId3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 userDrawn="1">
            <p:custDataLst>
              <p:tags r:id="rId4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4" name="矩形 3"/>
          <p:cNvSpPr/>
          <p:nvPr userDrawn="1">
            <p:custDataLst>
              <p:tags r:id="rId5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5" name="十字形 4"/>
          <p:cNvSpPr/>
          <p:nvPr userDrawn="1">
            <p:custDataLst>
              <p:tags r:id="rId6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" name="图形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19" name="图形 18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0500360" y="4168140"/>
            <a:ext cx="1502410" cy="268986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10652760" y="4855210"/>
            <a:ext cx="1539240" cy="2002790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451614" y="4834670"/>
            <a:ext cx="4891747" cy="2023330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 userDrawn="1"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0" y="4191332"/>
            <a:ext cx="1312435" cy="2666666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flipH="1">
            <a:off x="0" y="5213206"/>
            <a:ext cx="1681495" cy="126890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032313" y="4653653"/>
            <a:ext cx="936351" cy="2204347"/>
          </a:xfrm>
          <a:prstGeom prst="rect">
            <a:avLst/>
          </a:prstGeom>
        </p:spPr>
      </p:pic>
      <p:pic>
        <p:nvPicPr>
          <p:cNvPr id="22" name="图形 21"/>
          <p:cNvPicPr>
            <a:picLocks noChangeAspect="1"/>
          </p:cNvPicPr>
          <p:nvPr userDrawn="1"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flipH="1">
            <a:off x="7301143" y="5073390"/>
            <a:ext cx="2533869" cy="1784610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 userDrawn="1"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flipH="1">
            <a:off x="9586802" y="5583510"/>
            <a:ext cx="1235424" cy="1274490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 userDrawn="1">
            <p:custDataLst>
              <p:tags r:id="rId34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 flipH="1">
            <a:off x="10871380" y="5019260"/>
            <a:ext cx="1320620" cy="1348247"/>
          </a:xfrm>
          <a:prstGeom prst="rect">
            <a:avLst/>
          </a:prstGeom>
        </p:spPr>
      </p:pic>
      <p:sp>
        <p:nvSpPr>
          <p:cNvPr id="6" name="日期占位符 3"/>
          <p:cNvSpPr>
            <a:spLocks noGrp="1"/>
          </p:cNvSpPr>
          <p:nvPr>
            <p:ph type="dt" sz="half" idx="10"/>
            <p:custDataLst>
              <p:tags r:id="rId3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3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7" name="图形 29"/>
          <p:cNvSpPr/>
          <p:nvPr userDrawn="1">
            <p:custDataLst>
              <p:tags r:id="rId40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41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Subtitle 25"/>
          <p:cNvSpPr>
            <a:spLocks noGrp="1"/>
          </p:cNvSpPr>
          <p:nvPr>
            <p:ph type="body" idx="17826305" hasCustomPrompt="1"/>
            <p:custDataLst>
              <p:tags r:id="rId42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6" name="标题 1"/>
          <p:cNvSpPr>
            <a:spLocks noGrp="1"/>
          </p:cNvSpPr>
          <p:nvPr>
            <p:ph type="ctrTitle" idx="17826049" hasCustomPrompt="1"/>
            <p:custDataLst>
              <p:tags r:id="rId43"/>
            </p:custDataLst>
          </p:nvPr>
        </p:nvSpPr>
        <p:spPr>
          <a:xfrm>
            <a:off x="3364089" y="3175000"/>
            <a:ext cx="5451122" cy="10160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4" Type="http://schemas.openxmlformats.org/officeDocument/2006/relationships/theme" Target="../theme/theme2.xml"/><Relationship Id="rId83" Type="http://schemas.openxmlformats.org/officeDocument/2006/relationships/tags" Target="../tags/tag501.xml"/><Relationship Id="rId82" Type="http://schemas.openxmlformats.org/officeDocument/2006/relationships/tags" Target="../tags/tag500.xml"/><Relationship Id="rId81" Type="http://schemas.openxmlformats.org/officeDocument/2006/relationships/tags" Target="../tags/tag499.xml"/><Relationship Id="rId80" Type="http://schemas.openxmlformats.org/officeDocument/2006/relationships/tags" Target="../tags/tag498.xml"/><Relationship Id="rId8" Type="http://schemas.openxmlformats.org/officeDocument/2006/relationships/slideLayout" Target="../slideLayouts/slideLayout18.xml"/><Relationship Id="rId79" Type="http://schemas.openxmlformats.org/officeDocument/2006/relationships/tags" Target="../tags/tag497.xml"/><Relationship Id="rId78" Type="http://schemas.openxmlformats.org/officeDocument/2006/relationships/tags" Target="../tags/tag496.xml"/><Relationship Id="rId77" Type="http://schemas.openxmlformats.org/officeDocument/2006/relationships/tags" Target="../tags/tag495.xml"/><Relationship Id="rId76" Type="http://schemas.openxmlformats.org/officeDocument/2006/relationships/tags" Target="../tags/tag494.xml"/><Relationship Id="rId75" Type="http://schemas.openxmlformats.org/officeDocument/2006/relationships/tags" Target="../tags/tag493.xml"/><Relationship Id="rId74" Type="http://schemas.openxmlformats.org/officeDocument/2006/relationships/image" Target="../media/image18.svg"/><Relationship Id="rId73" Type="http://schemas.openxmlformats.org/officeDocument/2006/relationships/image" Target="../media/image17.png"/><Relationship Id="rId72" Type="http://schemas.openxmlformats.org/officeDocument/2006/relationships/tags" Target="../tags/tag492.xml"/><Relationship Id="rId71" Type="http://schemas.openxmlformats.org/officeDocument/2006/relationships/image" Target="../media/image16.svg"/><Relationship Id="rId70" Type="http://schemas.openxmlformats.org/officeDocument/2006/relationships/image" Target="../media/image15.png"/><Relationship Id="rId7" Type="http://schemas.openxmlformats.org/officeDocument/2006/relationships/slideLayout" Target="../slideLayouts/slideLayout17.xml"/><Relationship Id="rId69" Type="http://schemas.openxmlformats.org/officeDocument/2006/relationships/tags" Target="../tags/tag491.xml"/><Relationship Id="rId68" Type="http://schemas.openxmlformats.org/officeDocument/2006/relationships/image" Target="../media/image26.svg"/><Relationship Id="rId67" Type="http://schemas.openxmlformats.org/officeDocument/2006/relationships/image" Target="../media/image25.png"/><Relationship Id="rId66" Type="http://schemas.openxmlformats.org/officeDocument/2006/relationships/tags" Target="../tags/tag490.xml"/><Relationship Id="rId65" Type="http://schemas.openxmlformats.org/officeDocument/2006/relationships/image" Target="../media/image20.svg"/><Relationship Id="rId64" Type="http://schemas.openxmlformats.org/officeDocument/2006/relationships/image" Target="../media/image19.png"/><Relationship Id="rId63" Type="http://schemas.openxmlformats.org/officeDocument/2006/relationships/tags" Target="../tags/tag489.xml"/><Relationship Id="rId62" Type="http://schemas.openxmlformats.org/officeDocument/2006/relationships/image" Target="../media/image12.svg"/><Relationship Id="rId61" Type="http://schemas.openxmlformats.org/officeDocument/2006/relationships/image" Target="../media/image11.png"/><Relationship Id="rId60" Type="http://schemas.openxmlformats.org/officeDocument/2006/relationships/tags" Target="../tags/tag488.xml"/><Relationship Id="rId6" Type="http://schemas.openxmlformats.org/officeDocument/2006/relationships/slideLayout" Target="../slideLayouts/slideLayout16.xml"/><Relationship Id="rId59" Type="http://schemas.openxmlformats.org/officeDocument/2006/relationships/image" Target="../media/image10.svg"/><Relationship Id="rId58" Type="http://schemas.openxmlformats.org/officeDocument/2006/relationships/image" Target="../media/image9.png"/><Relationship Id="rId57" Type="http://schemas.openxmlformats.org/officeDocument/2006/relationships/tags" Target="../tags/tag487.xml"/><Relationship Id="rId56" Type="http://schemas.openxmlformats.org/officeDocument/2006/relationships/image" Target="../media/image8.svg"/><Relationship Id="rId55" Type="http://schemas.openxmlformats.org/officeDocument/2006/relationships/image" Target="../media/image7.png"/><Relationship Id="rId54" Type="http://schemas.openxmlformats.org/officeDocument/2006/relationships/tags" Target="../tags/tag486.xml"/><Relationship Id="rId53" Type="http://schemas.openxmlformats.org/officeDocument/2006/relationships/image" Target="../media/image6.svg"/><Relationship Id="rId52" Type="http://schemas.openxmlformats.org/officeDocument/2006/relationships/image" Target="../media/image5.png"/><Relationship Id="rId51" Type="http://schemas.openxmlformats.org/officeDocument/2006/relationships/tags" Target="../tags/tag485.xml"/><Relationship Id="rId50" Type="http://schemas.openxmlformats.org/officeDocument/2006/relationships/image" Target="../media/image4.svg"/><Relationship Id="rId5" Type="http://schemas.openxmlformats.org/officeDocument/2006/relationships/slideLayout" Target="../slideLayouts/slideLayout15.xml"/><Relationship Id="rId49" Type="http://schemas.openxmlformats.org/officeDocument/2006/relationships/image" Target="../media/image3.png"/><Relationship Id="rId48" Type="http://schemas.openxmlformats.org/officeDocument/2006/relationships/tags" Target="../tags/tag484.xml"/><Relationship Id="rId47" Type="http://schemas.openxmlformats.org/officeDocument/2006/relationships/image" Target="../media/image2.svg"/><Relationship Id="rId46" Type="http://schemas.openxmlformats.org/officeDocument/2006/relationships/image" Target="../media/image1.png"/><Relationship Id="rId45" Type="http://schemas.openxmlformats.org/officeDocument/2006/relationships/tags" Target="../tags/tag483.xml"/><Relationship Id="rId44" Type="http://schemas.openxmlformats.org/officeDocument/2006/relationships/tags" Target="../tags/tag482.xml"/><Relationship Id="rId43" Type="http://schemas.openxmlformats.org/officeDocument/2006/relationships/tags" Target="../tags/tag481.xml"/><Relationship Id="rId42" Type="http://schemas.openxmlformats.org/officeDocument/2006/relationships/tags" Target="../tags/tag480.xml"/><Relationship Id="rId41" Type="http://schemas.openxmlformats.org/officeDocument/2006/relationships/tags" Target="../tags/tag479.xml"/><Relationship Id="rId4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4.xml"/><Relationship Id="rId39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/>
          <p:cNvSpPr/>
          <p:nvPr userDrawn="1">
            <p:custDataLst>
              <p:tags r:id="rId41"/>
            </p:custDataLst>
          </p:nvPr>
        </p:nvSpPr>
        <p:spPr>
          <a:xfrm>
            <a:off x="501650" y="419100"/>
            <a:ext cx="11188700" cy="6438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42"/>
            </p:custDataLst>
          </p:nvPr>
        </p:nvSpPr>
        <p:spPr>
          <a:xfrm>
            <a:off x="11511400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5" name="矩形 24"/>
          <p:cNvSpPr/>
          <p:nvPr>
            <p:custDataLst>
              <p:tags r:id="rId43"/>
            </p:custDataLst>
          </p:nvPr>
        </p:nvSpPr>
        <p:spPr>
          <a:xfrm>
            <a:off x="618506" y="512432"/>
            <a:ext cx="66620" cy="66925"/>
          </a:xfrm>
          <a:prstGeom prst="rect">
            <a:avLst/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黑体" panose="02010609060101010101" charset="-122"/>
            </a:endParaRPr>
          </a:p>
        </p:txBody>
      </p:sp>
      <p:sp>
        <p:nvSpPr>
          <p:cNvPr id="26" name="十字形 25"/>
          <p:cNvSpPr/>
          <p:nvPr userDrawn="1">
            <p:custDataLst>
              <p:tags r:id="rId44"/>
            </p:custDataLst>
          </p:nvPr>
        </p:nvSpPr>
        <p:spPr>
          <a:xfrm>
            <a:off x="618506" y="522294"/>
            <a:ext cx="10954988" cy="6197827"/>
          </a:xfrm>
          <a:prstGeom prst="plus">
            <a:avLst>
              <a:gd name="adj" fmla="val 2018"/>
            </a:avLst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黑体" panose="02010609060101010101" charset="-122"/>
            </a:endParaRPr>
          </a:p>
        </p:txBody>
      </p:sp>
      <p:pic>
        <p:nvPicPr>
          <p:cNvPr id="73" name="图形 72"/>
          <p:cNvPicPr>
            <a:picLocks noChangeAspect="1"/>
          </p:cNvPicPr>
          <p:nvPr userDrawn="1">
            <p:custDataLst>
              <p:tags r:id="rId45"/>
            </p:custDataLst>
          </p:nvPr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0" y="6502755"/>
            <a:ext cx="12192000" cy="355245"/>
          </a:xfrm>
          <a:prstGeom prst="rect">
            <a:avLst/>
          </a:prstGeom>
        </p:spPr>
      </p:pic>
      <p:pic>
        <p:nvPicPr>
          <p:cNvPr id="75" name="图形 74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82672" y="4168051"/>
            <a:ext cx="1502493" cy="2689949"/>
          </a:xfrm>
          <a:prstGeom prst="rect">
            <a:avLst/>
          </a:prstGeom>
        </p:spPr>
      </p:pic>
      <p:pic>
        <p:nvPicPr>
          <p:cNvPr id="76" name="图形 75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0" y="4855423"/>
            <a:ext cx="1539394" cy="2002577"/>
          </a:xfrm>
          <a:prstGeom prst="rect">
            <a:avLst/>
          </a:prstGeom>
        </p:spPr>
      </p:pic>
      <p:pic>
        <p:nvPicPr>
          <p:cNvPr id="77" name="图形 76"/>
          <p:cNvPicPr>
            <a:picLocks noChangeAspect="1"/>
          </p:cNvPicPr>
          <p:nvPr userDrawn="1">
            <p:custDataLst>
              <p:tags r:id="rId54"/>
            </p:custDataLst>
          </p:nvPr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6842293" y="4834670"/>
            <a:ext cx="4891747" cy="2023330"/>
          </a:xfrm>
          <a:prstGeom prst="rect">
            <a:avLst/>
          </a:prstGeom>
        </p:spPr>
      </p:pic>
      <p:pic>
        <p:nvPicPr>
          <p:cNvPr id="78" name="图形 77"/>
          <p:cNvPicPr>
            <a:picLocks noChangeAspect="1"/>
          </p:cNvPicPr>
          <p:nvPr userDrawn="1">
            <p:custDataLst>
              <p:tags r:id="rId57"/>
            </p:custDataLst>
          </p:nvPr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879565" y="4191334"/>
            <a:ext cx="1312435" cy="2666666"/>
          </a:xfrm>
          <a:prstGeom prst="rect">
            <a:avLst/>
          </a:prstGeom>
        </p:spPr>
      </p:pic>
      <p:pic>
        <p:nvPicPr>
          <p:cNvPr id="79" name="图形 78"/>
          <p:cNvPicPr>
            <a:picLocks noChangeAspect="1"/>
          </p:cNvPicPr>
          <p:nvPr userDrawn="1">
            <p:custDataLst>
              <p:tags r:id="rId60"/>
            </p:custDataLst>
          </p:nvPr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0510505" y="5213206"/>
            <a:ext cx="1681495" cy="1268906"/>
          </a:xfrm>
          <a:prstGeom prst="rect">
            <a:avLst/>
          </a:prstGeom>
        </p:spPr>
      </p:pic>
      <p:pic>
        <p:nvPicPr>
          <p:cNvPr id="81" name="图形 80"/>
          <p:cNvPicPr>
            <a:picLocks noChangeAspect="1"/>
          </p:cNvPicPr>
          <p:nvPr userDrawn="1">
            <p:custDataLst>
              <p:tags r:id="rId63"/>
            </p:custDataLst>
          </p:nvPr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0" y="5019260"/>
            <a:ext cx="1320620" cy="1348247"/>
          </a:xfrm>
          <a:prstGeom prst="rect">
            <a:avLst/>
          </a:prstGeom>
        </p:spPr>
      </p:pic>
      <p:pic>
        <p:nvPicPr>
          <p:cNvPr id="82" name="图形 81"/>
          <p:cNvPicPr>
            <a:picLocks noChangeAspect="1"/>
          </p:cNvPicPr>
          <p:nvPr userDrawn="1">
            <p:custDataLst>
              <p:tags r:id="rId66"/>
            </p:custDataLst>
          </p:nvPr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953203" y="4719375"/>
            <a:ext cx="1476955" cy="2125713"/>
          </a:xfrm>
          <a:prstGeom prst="rect">
            <a:avLst/>
          </a:prstGeom>
        </p:spPr>
      </p:pic>
      <p:pic>
        <p:nvPicPr>
          <p:cNvPr id="83" name="图形 82"/>
          <p:cNvPicPr>
            <a:picLocks noChangeAspect="1"/>
          </p:cNvPicPr>
          <p:nvPr userDrawn="1">
            <p:custDataLst>
              <p:tags r:id="rId69"/>
            </p:custDataLst>
          </p:nvPr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2350642" y="5073390"/>
            <a:ext cx="2533869" cy="1784610"/>
          </a:xfrm>
          <a:prstGeom prst="rect">
            <a:avLst/>
          </a:prstGeom>
        </p:spPr>
      </p:pic>
      <p:pic>
        <p:nvPicPr>
          <p:cNvPr id="84" name="图形 83"/>
          <p:cNvPicPr>
            <a:picLocks noChangeAspect="1"/>
          </p:cNvPicPr>
          <p:nvPr userDrawn="1">
            <p:custDataLst>
              <p:tags r:id="rId72"/>
            </p:custDataLst>
          </p:nvPr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363428" y="5583510"/>
            <a:ext cx="1235424" cy="1274490"/>
          </a:xfrm>
          <a:prstGeom prst="rect">
            <a:avLst/>
          </a:prstGeom>
        </p:spPr>
      </p:pic>
      <p:sp>
        <p:nvSpPr>
          <p:cNvPr id="80" name="图形 29"/>
          <p:cNvSpPr/>
          <p:nvPr userDrawn="1">
            <p:custDataLst>
              <p:tags r:id="rId75"/>
            </p:custDataLst>
          </p:nvPr>
        </p:nvSpPr>
        <p:spPr>
          <a:xfrm flipH="1">
            <a:off x="1118645" y="1182744"/>
            <a:ext cx="2960414" cy="826370"/>
          </a:xfrm>
          <a:custGeom>
            <a:avLst/>
            <a:gdLst>
              <a:gd name="connsiteX0" fmla="*/ 0 w 2251709"/>
              <a:gd name="connsiteY0" fmla="*/ 628543 h 628542"/>
              <a:gd name="connsiteX1" fmla="*/ 1015365 w 2251709"/>
              <a:gd name="connsiteY1" fmla="*/ 202775 h 628542"/>
              <a:gd name="connsiteX2" fmla="*/ 1320165 w 2251709"/>
              <a:gd name="connsiteY2" fmla="*/ 33230 h 628542"/>
              <a:gd name="connsiteX3" fmla="*/ 1692593 w 2251709"/>
              <a:gd name="connsiteY3" fmla="*/ 37040 h 628542"/>
              <a:gd name="connsiteX4" fmla="*/ 1918335 w 2251709"/>
              <a:gd name="connsiteY4" fmla="*/ 195155 h 628542"/>
              <a:gd name="connsiteX5" fmla="*/ 2251710 w 2251709"/>
              <a:gd name="connsiteY5" fmla="*/ 628543 h 628542"/>
              <a:gd name="connsiteX6" fmla="*/ 0 w 2251709"/>
              <a:gd name="connsiteY6" fmla="*/ 628543 h 62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1709" h="628542">
                <a:moveTo>
                  <a:pt x="0" y="628543"/>
                </a:moveTo>
                <a:cubicBezTo>
                  <a:pt x="361950" y="337078"/>
                  <a:pt x="900113" y="222778"/>
                  <a:pt x="1015365" y="202775"/>
                </a:cubicBezTo>
                <a:cubicBezTo>
                  <a:pt x="1150620" y="179915"/>
                  <a:pt x="1244918" y="82760"/>
                  <a:pt x="1320165" y="33230"/>
                </a:cubicBezTo>
                <a:cubicBezTo>
                  <a:pt x="1395413" y="-15347"/>
                  <a:pt x="1624965" y="-7727"/>
                  <a:pt x="1692593" y="37040"/>
                </a:cubicBezTo>
                <a:cubicBezTo>
                  <a:pt x="1760220" y="81808"/>
                  <a:pt x="1820228" y="112288"/>
                  <a:pt x="1918335" y="195155"/>
                </a:cubicBezTo>
                <a:cubicBezTo>
                  <a:pt x="1966913" y="236113"/>
                  <a:pt x="2114550" y="436138"/>
                  <a:pt x="2251710" y="628543"/>
                </a:cubicBezTo>
                <a:lnTo>
                  <a:pt x="0" y="628543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76"/>
            </p:custDataLst>
          </p:nvPr>
        </p:nvSpPr>
        <p:spPr>
          <a:xfrm flipH="1">
            <a:off x="8935653" y="3554546"/>
            <a:ext cx="2046524" cy="609133"/>
          </a:xfrm>
          <a:custGeom>
            <a:avLst/>
            <a:gdLst>
              <a:gd name="connsiteX0" fmla="*/ 1409700 w 1409700"/>
              <a:gd name="connsiteY0" fmla="*/ 419587 h 419587"/>
              <a:gd name="connsiteX1" fmla="*/ 1111568 w 1409700"/>
              <a:gd name="connsiteY1" fmla="*/ 215752 h 419587"/>
              <a:gd name="connsiteX2" fmla="*/ 767715 w 1409700"/>
              <a:gd name="connsiteY2" fmla="*/ 161460 h 419587"/>
              <a:gd name="connsiteX3" fmla="*/ 680085 w 1409700"/>
              <a:gd name="connsiteY3" fmla="*/ 99547 h 419587"/>
              <a:gd name="connsiteX4" fmla="*/ 408623 w 1409700"/>
              <a:gd name="connsiteY4" fmla="*/ 487 h 419587"/>
              <a:gd name="connsiteX5" fmla="*/ 0 w 1409700"/>
              <a:gd name="connsiteY5" fmla="*/ 419587 h 419587"/>
              <a:gd name="connsiteX6" fmla="*/ 1409700 w 1409700"/>
              <a:gd name="connsiteY6" fmla="*/ 419587 h 41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419587">
                <a:moveTo>
                  <a:pt x="1409700" y="419587"/>
                </a:moveTo>
                <a:cubicBezTo>
                  <a:pt x="1288733" y="261472"/>
                  <a:pt x="1189673" y="215752"/>
                  <a:pt x="1111568" y="215752"/>
                </a:cubicBezTo>
                <a:cubicBezTo>
                  <a:pt x="1049655" y="215752"/>
                  <a:pt x="910590" y="228135"/>
                  <a:pt x="767715" y="161460"/>
                </a:cubicBezTo>
                <a:cubicBezTo>
                  <a:pt x="758190" y="156697"/>
                  <a:pt x="728663" y="132885"/>
                  <a:pt x="680085" y="99547"/>
                </a:cubicBezTo>
                <a:cubicBezTo>
                  <a:pt x="561975" y="16680"/>
                  <a:pt x="437198" y="2392"/>
                  <a:pt x="408623" y="487"/>
                </a:cubicBezTo>
                <a:cubicBezTo>
                  <a:pt x="289560" y="-9990"/>
                  <a:pt x="122873" y="149077"/>
                  <a:pt x="0" y="419587"/>
                </a:cubicBezTo>
                <a:lnTo>
                  <a:pt x="1409700" y="419587"/>
                </a:lnTo>
                <a:close/>
              </a:path>
            </a:pathLst>
          </a:custGeom>
          <a:gradFill>
            <a:gsLst>
              <a:gs pos="14350">
                <a:schemeClr val="accent2">
                  <a:alpha val="6000"/>
                </a:schemeClr>
              </a:gs>
              <a:gs pos="56200">
                <a:schemeClr val="accent2">
                  <a:alpha val="0"/>
                </a:schemeClr>
              </a:gs>
              <a:gs pos="100000">
                <a:schemeClr val="bg2">
                  <a:lumMod val="20000"/>
                  <a:lumOff val="80000"/>
                  <a:alpha val="0"/>
                </a:schemeClr>
              </a:gs>
            </a:gsLst>
            <a:lin ang="5434416" scaled="1"/>
          </a:gradFill>
          <a:ln w="19050" cap="rnd">
            <a:noFill/>
            <a:prstDash val="solid"/>
            <a:round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6004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77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8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9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1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8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8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tags" Target="../tags/tag504.xml"/><Relationship Id="rId2" Type="http://schemas.openxmlformats.org/officeDocument/2006/relationships/tags" Target="../tags/tag503.xml"/><Relationship Id="rId1" Type="http://schemas.openxmlformats.org/officeDocument/2006/relationships/tags" Target="../tags/tag50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tags" Target="../tags/tag597.xml"/><Relationship Id="rId7" Type="http://schemas.openxmlformats.org/officeDocument/2006/relationships/tags" Target="../tags/tag596.xml"/><Relationship Id="rId6" Type="http://schemas.openxmlformats.org/officeDocument/2006/relationships/tags" Target="../tags/tag595.xml"/><Relationship Id="rId5" Type="http://schemas.openxmlformats.org/officeDocument/2006/relationships/tags" Target="../tags/tag594.xml"/><Relationship Id="rId4" Type="http://schemas.openxmlformats.org/officeDocument/2006/relationships/tags" Target="../tags/tag593.xml"/><Relationship Id="rId3" Type="http://schemas.openxmlformats.org/officeDocument/2006/relationships/image" Target="../media/image40.jpeg"/><Relationship Id="rId2" Type="http://schemas.openxmlformats.org/officeDocument/2006/relationships/tags" Target="../tags/tag592.xml"/><Relationship Id="rId1" Type="http://schemas.openxmlformats.org/officeDocument/2006/relationships/tags" Target="../tags/tag59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05.xml"/><Relationship Id="rId8" Type="http://schemas.openxmlformats.org/officeDocument/2006/relationships/tags" Target="../tags/tag604.xml"/><Relationship Id="rId7" Type="http://schemas.openxmlformats.org/officeDocument/2006/relationships/tags" Target="../tags/tag603.xml"/><Relationship Id="rId6" Type="http://schemas.openxmlformats.org/officeDocument/2006/relationships/tags" Target="../tags/tag602.xml"/><Relationship Id="rId5" Type="http://schemas.openxmlformats.org/officeDocument/2006/relationships/tags" Target="../tags/tag601.xml"/><Relationship Id="rId4" Type="http://schemas.openxmlformats.org/officeDocument/2006/relationships/tags" Target="../tags/tag600.xml"/><Relationship Id="rId3" Type="http://schemas.openxmlformats.org/officeDocument/2006/relationships/image" Target="../media/image41.jpeg"/><Relationship Id="rId2" Type="http://schemas.openxmlformats.org/officeDocument/2006/relationships/tags" Target="../tags/tag599.xml"/><Relationship Id="rId11" Type="http://schemas.openxmlformats.org/officeDocument/2006/relationships/slideLayout" Target="../slideLayouts/slideLayout30.xml"/><Relationship Id="rId10" Type="http://schemas.openxmlformats.org/officeDocument/2006/relationships/tags" Target="../tags/tag606.xml"/><Relationship Id="rId1" Type="http://schemas.openxmlformats.org/officeDocument/2006/relationships/tags" Target="../tags/tag59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14.xml"/><Relationship Id="rId8" Type="http://schemas.openxmlformats.org/officeDocument/2006/relationships/tags" Target="../tags/tag613.xml"/><Relationship Id="rId7" Type="http://schemas.openxmlformats.org/officeDocument/2006/relationships/tags" Target="../tags/tag612.xml"/><Relationship Id="rId6" Type="http://schemas.openxmlformats.org/officeDocument/2006/relationships/tags" Target="../tags/tag611.xml"/><Relationship Id="rId5" Type="http://schemas.openxmlformats.org/officeDocument/2006/relationships/tags" Target="../tags/tag610.xml"/><Relationship Id="rId4" Type="http://schemas.openxmlformats.org/officeDocument/2006/relationships/tags" Target="../tags/tag609.xml"/><Relationship Id="rId3" Type="http://schemas.openxmlformats.org/officeDocument/2006/relationships/image" Target="../media/image42.jpeg"/><Relationship Id="rId2" Type="http://schemas.openxmlformats.org/officeDocument/2006/relationships/tags" Target="../tags/tag608.xml"/><Relationship Id="rId11" Type="http://schemas.openxmlformats.org/officeDocument/2006/relationships/slideLayout" Target="../slideLayouts/slideLayout29.xml"/><Relationship Id="rId10" Type="http://schemas.openxmlformats.org/officeDocument/2006/relationships/tags" Target="../tags/tag615.xml"/><Relationship Id="rId1" Type="http://schemas.openxmlformats.org/officeDocument/2006/relationships/tags" Target="../tags/tag60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618.xml"/><Relationship Id="rId2" Type="http://schemas.openxmlformats.org/officeDocument/2006/relationships/tags" Target="../tags/tag617.xml"/><Relationship Id="rId1" Type="http://schemas.openxmlformats.org/officeDocument/2006/relationships/tags" Target="../tags/tag61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26.xml"/><Relationship Id="rId8" Type="http://schemas.openxmlformats.org/officeDocument/2006/relationships/tags" Target="../tags/tag625.xml"/><Relationship Id="rId7" Type="http://schemas.openxmlformats.org/officeDocument/2006/relationships/tags" Target="../tags/tag624.xml"/><Relationship Id="rId6" Type="http://schemas.openxmlformats.org/officeDocument/2006/relationships/tags" Target="../tags/tag623.xml"/><Relationship Id="rId5" Type="http://schemas.openxmlformats.org/officeDocument/2006/relationships/tags" Target="../tags/tag622.xml"/><Relationship Id="rId4" Type="http://schemas.openxmlformats.org/officeDocument/2006/relationships/tags" Target="../tags/tag621.xml"/><Relationship Id="rId3" Type="http://schemas.openxmlformats.org/officeDocument/2006/relationships/image" Target="../media/image43.jpeg"/><Relationship Id="rId2" Type="http://schemas.openxmlformats.org/officeDocument/2006/relationships/tags" Target="../tags/tag620.xml"/><Relationship Id="rId10" Type="http://schemas.openxmlformats.org/officeDocument/2006/relationships/slideLayout" Target="../slideLayouts/slideLayout28.xml"/><Relationship Id="rId1" Type="http://schemas.openxmlformats.org/officeDocument/2006/relationships/tags" Target="../tags/tag61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8" Type="http://schemas.openxmlformats.org/officeDocument/2006/relationships/tags" Target="../tags/tag633.xml"/><Relationship Id="rId7" Type="http://schemas.openxmlformats.org/officeDocument/2006/relationships/tags" Target="../tags/tag632.xml"/><Relationship Id="rId6" Type="http://schemas.openxmlformats.org/officeDocument/2006/relationships/tags" Target="../tags/tag631.xml"/><Relationship Id="rId5" Type="http://schemas.openxmlformats.org/officeDocument/2006/relationships/tags" Target="../tags/tag630.xml"/><Relationship Id="rId4" Type="http://schemas.openxmlformats.org/officeDocument/2006/relationships/image" Target="../media/image44.jpeg"/><Relationship Id="rId3" Type="http://schemas.openxmlformats.org/officeDocument/2006/relationships/tags" Target="../tags/tag629.xml"/><Relationship Id="rId2" Type="http://schemas.openxmlformats.org/officeDocument/2006/relationships/tags" Target="../tags/tag628.xml"/><Relationship Id="rId13" Type="http://schemas.openxmlformats.org/officeDocument/2006/relationships/slideLayout" Target="../slideLayouts/slideLayout27.xml"/><Relationship Id="rId12" Type="http://schemas.openxmlformats.org/officeDocument/2006/relationships/tags" Target="../tags/tag636.xml"/><Relationship Id="rId11" Type="http://schemas.openxmlformats.org/officeDocument/2006/relationships/tags" Target="../tags/tag635.xml"/><Relationship Id="rId10" Type="http://schemas.openxmlformats.org/officeDocument/2006/relationships/tags" Target="../tags/tag634.xml"/><Relationship Id="rId1" Type="http://schemas.openxmlformats.org/officeDocument/2006/relationships/tags" Target="../tags/tag62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644.xml"/><Relationship Id="rId8" Type="http://schemas.openxmlformats.org/officeDocument/2006/relationships/tags" Target="../tags/tag643.xml"/><Relationship Id="rId7" Type="http://schemas.openxmlformats.org/officeDocument/2006/relationships/tags" Target="../tags/tag642.xml"/><Relationship Id="rId6" Type="http://schemas.openxmlformats.org/officeDocument/2006/relationships/tags" Target="../tags/tag641.xml"/><Relationship Id="rId5" Type="http://schemas.openxmlformats.org/officeDocument/2006/relationships/tags" Target="../tags/tag640.xml"/><Relationship Id="rId4" Type="http://schemas.openxmlformats.org/officeDocument/2006/relationships/tags" Target="../tags/tag639.xml"/><Relationship Id="rId3" Type="http://schemas.openxmlformats.org/officeDocument/2006/relationships/image" Target="../media/image46.jpeg"/><Relationship Id="rId2" Type="http://schemas.openxmlformats.org/officeDocument/2006/relationships/tags" Target="../tags/tag638.xml"/><Relationship Id="rId11" Type="http://schemas.openxmlformats.org/officeDocument/2006/relationships/slideLayout" Target="../slideLayouts/slideLayout26.xml"/><Relationship Id="rId10" Type="http://schemas.openxmlformats.org/officeDocument/2006/relationships/tags" Target="../tags/tag645.xml"/><Relationship Id="rId1" Type="http://schemas.openxmlformats.org/officeDocument/2006/relationships/tags" Target="../tags/tag63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52.xml"/><Relationship Id="rId8" Type="http://schemas.openxmlformats.org/officeDocument/2006/relationships/tags" Target="../tags/tag651.xml"/><Relationship Id="rId7" Type="http://schemas.openxmlformats.org/officeDocument/2006/relationships/image" Target="../media/image48.jpeg"/><Relationship Id="rId6" Type="http://schemas.openxmlformats.org/officeDocument/2006/relationships/tags" Target="../tags/tag650.xml"/><Relationship Id="rId5" Type="http://schemas.openxmlformats.org/officeDocument/2006/relationships/tags" Target="../tags/tag649.xml"/><Relationship Id="rId4" Type="http://schemas.openxmlformats.org/officeDocument/2006/relationships/tags" Target="../tags/tag648.xml"/><Relationship Id="rId3" Type="http://schemas.openxmlformats.org/officeDocument/2006/relationships/image" Target="../media/image47.jpeg"/><Relationship Id="rId2" Type="http://schemas.openxmlformats.org/officeDocument/2006/relationships/tags" Target="../tags/tag647.xml"/><Relationship Id="rId11" Type="http://schemas.openxmlformats.org/officeDocument/2006/relationships/slideLayout" Target="../slideLayouts/slideLayout25.xml"/><Relationship Id="rId10" Type="http://schemas.openxmlformats.org/officeDocument/2006/relationships/tags" Target="../tags/tag653.xml"/><Relationship Id="rId1" Type="http://schemas.openxmlformats.org/officeDocument/2006/relationships/tags" Target="../tags/tag64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tags" Target="../tags/tag660.xml"/><Relationship Id="rId7" Type="http://schemas.openxmlformats.org/officeDocument/2006/relationships/tags" Target="../tags/tag659.xml"/><Relationship Id="rId6" Type="http://schemas.openxmlformats.org/officeDocument/2006/relationships/tags" Target="../tags/tag658.xml"/><Relationship Id="rId5" Type="http://schemas.openxmlformats.org/officeDocument/2006/relationships/tags" Target="../tags/tag657.xml"/><Relationship Id="rId4" Type="http://schemas.openxmlformats.org/officeDocument/2006/relationships/tags" Target="../tags/tag656.xml"/><Relationship Id="rId3" Type="http://schemas.openxmlformats.org/officeDocument/2006/relationships/image" Target="../media/image49.jpeg"/><Relationship Id="rId2" Type="http://schemas.openxmlformats.org/officeDocument/2006/relationships/tags" Target="../tags/tag655.xml"/><Relationship Id="rId1" Type="http://schemas.openxmlformats.org/officeDocument/2006/relationships/tags" Target="../tags/tag65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668.xml"/><Relationship Id="rId8" Type="http://schemas.openxmlformats.org/officeDocument/2006/relationships/tags" Target="../tags/tag667.xml"/><Relationship Id="rId7" Type="http://schemas.openxmlformats.org/officeDocument/2006/relationships/tags" Target="../tags/tag666.xml"/><Relationship Id="rId6" Type="http://schemas.openxmlformats.org/officeDocument/2006/relationships/tags" Target="../tags/tag665.xml"/><Relationship Id="rId5" Type="http://schemas.openxmlformats.org/officeDocument/2006/relationships/tags" Target="../tags/tag664.xml"/><Relationship Id="rId4" Type="http://schemas.openxmlformats.org/officeDocument/2006/relationships/tags" Target="../tags/tag663.xml"/><Relationship Id="rId3" Type="http://schemas.openxmlformats.org/officeDocument/2006/relationships/image" Target="../media/image50.jpeg"/><Relationship Id="rId2" Type="http://schemas.openxmlformats.org/officeDocument/2006/relationships/tags" Target="../tags/tag662.xml"/><Relationship Id="rId11" Type="http://schemas.openxmlformats.org/officeDocument/2006/relationships/slideLayout" Target="../slideLayouts/slideLayout23.xml"/><Relationship Id="rId10" Type="http://schemas.openxmlformats.org/officeDocument/2006/relationships/tags" Target="../tags/tag669.xml"/><Relationship Id="rId1" Type="http://schemas.openxmlformats.org/officeDocument/2006/relationships/tags" Target="../tags/tag66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13.xml"/><Relationship Id="rId8" Type="http://schemas.openxmlformats.org/officeDocument/2006/relationships/tags" Target="../tags/tag512.xml"/><Relationship Id="rId7" Type="http://schemas.openxmlformats.org/officeDocument/2006/relationships/tags" Target="../tags/tag511.xml"/><Relationship Id="rId6" Type="http://schemas.openxmlformats.org/officeDocument/2006/relationships/tags" Target="../tags/tag510.xml"/><Relationship Id="rId5" Type="http://schemas.openxmlformats.org/officeDocument/2006/relationships/tags" Target="../tags/tag509.xml"/><Relationship Id="rId4" Type="http://schemas.openxmlformats.org/officeDocument/2006/relationships/tags" Target="../tags/tag508.xml"/><Relationship Id="rId3" Type="http://schemas.openxmlformats.org/officeDocument/2006/relationships/tags" Target="../tags/tag507.xml"/><Relationship Id="rId2" Type="http://schemas.openxmlformats.org/officeDocument/2006/relationships/tags" Target="../tags/tag506.xml"/><Relationship Id="rId16" Type="http://schemas.openxmlformats.org/officeDocument/2006/relationships/slideLayout" Target="../slideLayouts/slideLayout38.xml"/><Relationship Id="rId15" Type="http://schemas.openxmlformats.org/officeDocument/2006/relationships/tags" Target="../tags/tag519.xml"/><Relationship Id="rId14" Type="http://schemas.openxmlformats.org/officeDocument/2006/relationships/tags" Target="../tags/tag518.xml"/><Relationship Id="rId13" Type="http://schemas.openxmlformats.org/officeDocument/2006/relationships/tags" Target="../tags/tag517.xml"/><Relationship Id="rId12" Type="http://schemas.openxmlformats.org/officeDocument/2006/relationships/tags" Target="../tags/tag516.xml"/><Relationship Id="rId11" Type="http://schemas.openxmlformats.org/officeDocument/2006/relationships/tags" Target="../tags/tag515.xml"/><Relationship Id="rId10" Type="http://schemas.openxmlformats.org/officeDocument/2006/relationships/tags" Target="../tags/tag514.xml"/><Relationship Id="rId1" Type="http://schemas.openxmlformats.org/officeDocument/2006/relationships/tags" Target="../tags/tag50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jpeg"/><Relationship Id="rId8" Type="http://schemas.openxmlformats.org/officeDocument/2006/relationships/tags" Target="../tags/tag676.xml"/><Relationship Id="rId7" Type="http://schemas.openxmlformats.org/officeDocument/2006/relationships/tags" Target="../tags/tag675.xml"/><Relationship Id="rId6" Type="http://schemas.openxmlformats.org/officeDocument/2006/relationships/tags" Target="../tags/tag674.xml"/><Relationship Id="rId5" Type="http://schemas.openxmlformats.org/officeDocument/2006/relationships/tags" Target="../tags/tag673.xml"/><Relationship Id="rId4" Type="http://schemas.openxmlformats.org/officeDocument/2006/relationships/image" Target="../media/image51.jpeg"/><Relationship Id="rId3" Type="http://schemas.openxmlformats.org/officeDocument/2006/relationships/tags" Target="../tags/tag672.xml"/><Relationship Id="rId2" Type="http://schemas.openxmlformats.org/officeDocument/2006/relationships/tags" Target="../tags/tag671.xml"/><Relationship Id="rId13" Type="http://schemas.openxmlformats.org/officeDocument/2006/relationships/slideLayout" Target="../slideLayouts/slideLayout22.xml"/><Relationship Id="rId12" Type="http://schemas.openxmlformats.org/officeDocument/2006/relationships/tags" Target="../tags/tag679.xml"/><Relationship Id="rId11" Type="http://schemas.openxmlformats.org/officeDocument/2006/relationships/tags" Target="../tags/tag678.xml"/><Relationship Id="rId10" Type="http://schemas.openxmlformats.org/officeDocument/2006/relationships/tags" Target="../tags/tag677.xml"/><Relationship Id="rId1" Type="http://schemas.openxmlformats.org/officeDocument/2006/relationships/tags" Target="../tags/tag67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686.xml"/><Relationship Id="rId8" Type="http://schemas.openxmlformats.org/officeDocument/2006/relationships/tags" Target="../tags/tag685.xml"/><Relationship Id="rId7" Type="http://schemas.openxmlformats.org/officeDocument/2006/relationships/tags" Target="../tags/tag684.xml"/><Relationship Id="rId6" Type="http://schemas.openxmlformats.org/officeDocument/2006/relationships/image" Target="../media/image34.svg"/><Relationship Id="rId5" Type="http://schemas.openxmlformats.org/officeDocument/2006/relationships/image" Target="../media/image53.png"/><Relationship Id="rId4" Type="http://schemas.openxmlformats.org/officeDocument/2006/relationships/tags" Target="../tags/tag683.xml"/><Relationship Id="rId3" Type="http://schemas.openxmlformats.org/officeDocument/2006/relationships/tags" Target="../tags/tag682.xml"/><Relationship Id="rId2" Type="http://schemas.openxmlformats.org/officeDocument/2006/relationships/tags" Target="../tags/tag681.xml"/><Relationship Id="rId17" Type="http://schemas.openxmlformats.org/officeDocument/2006/relationships/slideLayout" Target="../slideLayouts/slideLayout21.xml"/><Relationship Id="rId16" Type="http://schemas.openxmlformats.org/officeDocument/2006/relationships/tags" Target="../tags/tag691.xml"/><Relationship Id="rId15" Type="http://schemas.openxmlformats.org/officeDocument/2006/relationships/tags" Target="../tags/tag690.xml"/><Relationship Id="rId14" Type="http://schemas.openxmlformats.org/officeDocument/2006/relationships/tags" Target="../tags/tag689.xml"/><Relationship Id="rId13" Type="http://schemas.openxmlformats.org/officeDocument/2006/relationships/image" Target="../media/image55.svg"/><Relationship Id="rId12" Type="http://schemas.openxmlformats.org/officeDocument/2006/relationships/image" Target="../media/image54.png"/><Relationship Id="rId11" Type="http://schemas.openxmlformats.org/officeDocument/2006/relationships/tags" Target="../tags/tag688.xml"/><Relationship Id="rId10" Type="http://schemas.openxmlformats.org/officeDocument/2006/relationships/tags" Target="../tags/tag687.xml"/><Relationship Id="rId1" Type="http://schemas.openxmlformats.org/officeDocument/2006/relationships/tags" Target="../tags/tag68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699.xml"/><Relationship Id="rId8" Type="http://schemas.openxmlformats.org/officeDocument/2006/relationships/tags" Target="../tags/tag698.xml"/><Relationship Id="rId7" Type="http://schemas.openxmlformats.org/officeDocument/2006/relationships/tags" Target="../tags/tag697.xml"/><Relationship Id="rId6" Type="http://schemas.openxmlformats.org/officeDocument/2006/relationships/tags" Target="../tags/tag696.xml"/><Relationship Id="rId5" Type="http://schemas.openxmlformats.org/officeDocument/2006/relationships/tags" Target="../tags/tag695.xml"/><Relationship Id="rId4" Type="http://schemas.openxmlformats.org/officeDocument/2006/relationships/tags" Target="../tags/tag694.xml"/><Relationship Id="rId3" Type="http://schemas.openxmlformats.org/officeDocument/2006/relationships/image" Target="../media/image56.jpeg"/><Relationship Id="rId2" Type="http://schemas.openxmlformats.org/officeDocument/2006/relationships/tags" Target="../tags/tag693.xml"/><Relationship Id="rId10" Type="http://schemas.openxmlformats.org/officeDocument/2006/relationships/slideLayout" Target="../slideLayouts/slideLayout20.xml"/><Relationship Id="rId1" Type="http://schemas.openxmlformats.org/officeDocument/2006/relationships/tags" Target="../tags/tag69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706.xml"/><Relationship Id="rId8" Type="http://schemas.openxmlformats.org/officeDocument/2006/relationships/tags" Target="../tags/tag705.xml"/><Relationship Id="rId7" Type="http://schemas.openxmlformats.org/officeDocument/2006/relationships/tags" Target="../tags/tag704.xml"/><Relationship Id="rId6" Type="http://schemas.openxmlformats.org/officeDocument/2006/relationships/tags" Target="../tags/tag703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3" Type="http://schemas.openxmlformats.org/officeDocument/2006/relationships/tags" Target="../tags/tag702.xml"/><Relationship Id="rId2" Type="http://schemas.openxmlformats.org/officeDocument/2006/relationships/tags" Target="../tags/tag701.xml"/><Relationship Id="rId15" Type="http://schemas.openxmlformats.org/officeDocument/2006/relationships/slideLayout" Target="../slideLayouts/slideLayout19.xml"/><Relationship Id="rId14" Type="http://schemas.openxmlformats.org/officeDocument/2006/relationships/tags" Target="../tags/tag709.xml"/><Relationship Id="rId13" Type="http://schemas.openxmlformats.org/officeDocument/2006/relationships/tags" Target="../tags/tag708.xml"/><Relationship Id="rId12" Type="http://schemas.openxmlformats.org/officeDocument/2006/relationships/tags" Target="../tags/tag707.xml"/><Relationship Id="rId11" Type="http://schemas.openxmlformats.org/officeDocument/2006/relationships/image" Target="../media/image36.svg"/><Relationship Id="rId10" Type="http://schemas.openxmlformats.org/officeDocument/2006/relationships/image" Target="../media/image59.png"/><Relationship Id="rId1" Type="http://schemas.openxmlformats.org/officeDocument/2006/relationships/tags" Target="../tags/tag70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716.xml"/><Relationship Id="rId7" Type="http://schemas.openxmlformats.org/officeDocument/2006/relationships/tags" Target="../tags/tag715.xml"/><Relationship Id="rId6" Type="http://schemas.openxmlformats.org/officeDocument/2006/relationships/tags" Target="../tags/tag714.xml"/><Relationship Id="rId5" Type="http://schemas.openxmlformats.org/officeDocument/2006/relationships/tags" Target="../tags/tag713.xml"/><Relationship Id="rId4" Type="http://schemas.openxmlformats.org/officeDocument/2006/relationships/tags" Target="../tags/tag712.xml"/><Relationship Id="rId3" Type="http://schemas.openxmlformats.org/officeDocument/2006/relationships/image" Target="../media/image60.jpeg"/><Relationship Id="rId2" Type="http://schemas.openxmlformats.org/officeDocument/2006/relationships/tags" Target="../tags/tag711.xml"/><Relationship Id="rId1" Type="http://schemas.openxmlformats.org/officeDocument/2006/relationships/tags" Target="../tags/tag710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719.xml"/><Relationship Id="rId2" Type="http://schemas.openxmlformats.org/officeDocument/2006/relationships/tags" Target="../tags/tag718.xml"/><Relationship Id="rId1" Type="http://schemas.openxmlformats.org/officeDocument/2006/relationships/tags" Target="../tags/tag717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jpeg"/><Relationship Id="rId8" Type="http://schemas.openxmlformats.org/officeDocument/2006/relationships/tags" Target="../tags/tag726.xml"/><Relationship Id="rId7" Type="http://schemas.openxmlformats.org/officeDocument/2006/relationships/tags" Target="../tags/tag725.xml"/><Relationship Id="rId6" Type="http://schemas.openxmlformats.org/officeDocument/2006/relationships/tags" Target="../tags/tag724.xml"/><Relationship Id="rId5" Type="http://schemas.openxmlformats.org/officeDocument/2006/relationships/tags" Target="../tags/tag723.xml"/><Relationship Id="rId4" Type="http://schemas.openxmlformats.org/officeDocument/2006/relationships/image" Target="../media/image61.jpeg"/><Relationship Id="rId3" Type="http://schemas.openxmlformats.org/officeDocument/2006/relationships/tags" Target="../tags/tag722.xml"/><Relationship Id="rId2" Type="http://schemas.openxmlformats.org/officeDocument/2006/relationships/tags" Target="../tags/tag721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733.xml"/><Relationship Id="rId16" Type="http://schemas.openxmlformats.org/officeDocument/2006/relationships/tags" Target="../tags/tag732.xml"/><Relationship Id="rId15" Type="http://schemas.openxmlformats.org/officeDocument/2006/relationships/tags" Target="../tags/tag731.xml"/><Relationship Id="rId14" Type="http://schemas.openxmlformats.org/officeDocument/2006/relationships/image" Target="../media/image63.jpeg"/><Relationship Id="rId13" Type="http://schemas.openxmlformats.org/officeDocument/2006/relationships/tags" Target="../tags/tag730.xml"/><Relationship Id="rId12" Type="http://schemas.openxmlformats.org/officeDocument/2006/relationships/tags" Target="../tags/tag729.xml"/><Relationship Id="rId11" Type="http://schemas.openxmlformats.org/officeDocument/2006/relationships/tags" Target="../tags/tag728.xml"/><Relationship Id="rId10" Type="http://schemas.openxmlformats.org/officeDocument/2006/relationships/tags" Target="../tags/tag727.xml"/><Relationship Id="rId1" Type="http://schemas.openxmlformats.org/officeDocument/2006/relationships/tags" Target="../tags/tag720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tags" Target="../tags/tag741.xml"/><Relationship Id="rId7" Type="http://schemas.openxmlformats.org/officeDocument/2006/relationships/tags" Target="../tags/tag740.xml"/><Relationship Id="rId6" Type="http://schemas.openxmlformats.org/officeDocument/2006/relationships/tags" Target="../tags/tag739.xml"/><Relationship Id="rId5" Type="http://schemas.openxmlformats.org/officeDocument/2006/relationships/tags" Target="../tags/tag738.xml"/><Relationship Id="rId4" Type="http://schemas.openxmlformats.org/officeDocument/2006/relationships/tags" Target="../tags/tag737.xml"/><Relationship Id="rId3" Type="http://schemas.openxmlformats.org/officeDocument/2006/relationships/tags" Target="../tags/tag736.xml"/><Relationship Id="rId2" Type="http://schemas.openxmlformats.org/officeDocument/2006/relationships/tags" Target="../tags/tag735.xml"/><Relationship Id="rId1" Type="http://schemas.openxmlformats.org/officeDocument/2006/relationships/tags" Target="../tags/tag734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jpeg"/><Relationship Id="rId8" Type="http://schemas.openxmlformats.org/officeDocument/2006/relationships/tags" Target="../tags/tag748.xml"/><Relationship Id="rId7" Type="http://schemas.openxmlformats.org/officeDocument/2006/relationships/tags" Target="../tags/tag747.xml"/><Relationship Id="rId6" Type="http://schemas.openxmlformats.org/officeDocument/2006/relationships/tags" Target="../tags/tag746.xml"/><Relationship Id="rId5" Type="http://schemas.openxmlformats.org/officeDocument/2006/relationships/tags" Target="../tags/tag745.xml"/><Relationship Id="rId4" Type="http://schemas.openxmlformats.org/officeDocument/2006/relationships/image" Target="../media/image64.jpeg"/><Relationship Id="rId3" Type="http://schemas.openxmlformats.org/officeDocument/2006/relationships/tags" Target="../tags/tag744.xml"/><Relationship Id="rId2" Type="http://schemas.openxmlformats.org/officeDocument/2006/relationships/tags" Target="../tags/tag743.xml"/><Relationship Id="rId18" Type="http://schemas.openxmlformats.org/officeDocument/2006/relationships/slideLayout" Target="../slideLayouts/slideLayout15.xml"/><Relationship Id="rId17" Type="http://schemas.openxmlformats.org/officeDocument/2006/relationships/tags" Target="../tags/tag755.xml"/><Relationship Id="rId16" Type="http://schemas.openxmlformats.org/officeDocument/2006/relationships/tags" Target="../tags/tag754.xml"/><Relationship Id="rId15" Type="http://schemas.openxmlformats.org/officeDocument/2006/relationships/tags" Target="../tags/tag753.xml"/><Relationship Id="rId14" Type="http://schemas.openxmlformats.org/officeDocument/2006/relationships/image" Target="../media/image66.jpeg"/><Relationship Id="rId13" Type="http://schemas.openxmlformats.org/officeDocument/2006/relationships/tags" Target="../tags/tag752.xml"/><Relationship Id="rId12" Type="http://schemas.openxmlformats.org/officeDocument/2006/relationships/tags" Target="../tags/tag751.xml"/><Relationship Id="rId11" Type="http://schemas.openxmlformats.org/officeDocument/2006/relationships/tags" Target="../tags/tag750.xml"/><Relationship Id="rId10" Type="http://schemas.openxmlformats.org/officeDocument/2006/relationships/tags" Target="../tags/tag749.xml"/><Relationship Id="rId1" Type="http://schemas.openxmlformats.org/officeDocument/2006/relationships/tags" Target="../tags/tag742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jpeg"/><Relationship Id="rId8" Type="http://schemas.openxmlformats.org/officeDocument/2006/relationships/tags" Target="../tags/tag762.xml"/><Relationship Id="rId7" Type="http://schemas.openxmlformats.org/officeDocument/2006/relationships/tags" Target="../tags/tag761.xml"/><Relationship Id="rId6" Type="http://schemas.openxmlformats.org/officeDocument/2006/relationships/tags" Target="../tags/tag760.xml"/><Relationship Id="rId5" Type="http://schemas.openxmlformats.org/officeDocument/2006/relationships/tags" Target="../tags/tag759.xml"/><Relationship Id="rId4" Type="http://schemas.openxmlformats.org/officeDocument/2006/relationships/image" Target="../media/image67.jpeg"/><Relationship Id="rId3" Type="http://schemas.openxmlformats.org/officeDocument/2006/relationships/tags" Target="../tags/tag758.xml"/><Relationship Id="rId2" Type="http://schemas.openxmlformats.org/officeDocument/2006/relationships/tags" Target="../tags/tag757.xml"/><Relationship Id="rId18" Type="http://schemas.openxmlformats.org/officeDocument/2006/relationships/slideLayout" Target="../slideLayouts/slideLayout14.xml"/><Relationship Id="rId17" Type="http://schemas.openxmlformats.org/officeDocument/2006/relationships/tags" Target="../tags/tag769.xml"/><Relationship Id="rId16" Type="http://schemas.openxmlformats.org/officeDocument/2006/relationships/tags" Target="../tags/tag768.xml"/><Relationship Id="rId15" Type="http://schemas.openxmlformats.org/officeDocument/2006/relationships/tags" Target="../tags/tag767.xml"/><Relationship Id="rId14" Type="http://schemas.openxmlformats.org/officeDocument/2006/relationships/image" Target="../media/image69.jpeg"/><Relationship Id="rId13" Type="http://schemas.openxmlformats.org/officeDocument/2006/relationships/tags" Target="../tags/tag766.xml"/><Relationship Id="rId12" Type="http://schemas.openxmlformats.org/officeDocument/2006/relationships/tags" Target="../tags/tag765.xml"/><Relationship Id="rId11" Type="http://schemas.openxmlformats.org/officeDocument/2006/relationships/tags" Target="../tags/tag764.xml"/><Relationship Id="rId10" Type="http://schemas.openxmlformats.org/officeDocument/2006/relationships/tags" Target="../tags/tag763.xml"/><Relationship Id="rId1" Type="http://schemas.openxmlformats.org/officeDocument/2006/relationships/tags" Target="../tags/tag75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522.xml"/><Relationship Id="rId2" Type="http://schemas.openxmlformats.org/officeDocument/2006/relationships/tags" Target="../tags/tag521.xml"/><Relationship Id="rId1" Type="http://schemas.openxmlformats.org/officeDocument/2006/relationships/tags" Target="../tags/tag520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776.xml"/><Relationship Id="rId8" Type="http://schemas.openxmlformats.org/officeDocument/2006/relationships/tags" Target="../tags/tag775.xml"/><Relationship Id="rId7" Type="http://schemas.openxmlformats.org/officeDocument/2006/relationships/image" Target="../media/image71.jpeg"/><Relationship Id="rId6" Type="http://schemas.openxmlformats.org/officeDocument/2006/relationships/tags" Target="../tags/tag774.xml"/><Relationship Id="rId5" Type="http://schemas.openxmlformats.org/officeDocument/2006/relationships/tags" Target="../tags/tag773.xml"/><Relationship Id="rId4" Type="http://schemas.openxmlformats.org/officeDocument/2006/relationships/tags" Target="../tags/tag772.xml"/><Relationship Id="rId3" Type="http://schemas.openxmlformats.org/officeDocument/2006/relationships/image" Target="../media/image70.jpeg"/><Relationship Id="rId2" Type="http://schemas.openxmlformats.org/officeDocument/2006/relationships/tags" Target="../tags/tag771.xml"/><Relationship Id="rId15" Type="http://schemas.openxmlformats.org/officeDocument/2006/relationships/slideLayout" Target="../slideLayouts/slideLayout13.xml"/><Relationship Id="rId14" Type="http://schemas.openxmlformats.org/officeDocument/2006/relationships/tags" Target="../tags/tag780.xml"/><Relationship Id="rId13" Type="http://schemas.openxmlformats.org/officeDocument/2006/relationships/tags" Target="../tags/tag779.xml"/><Relationship Id="rId12" Type="http://schemas.openxmlformats.org/officeDocument/2006/relationships/tags" Target="../tags/tag778.xml"/><Relationship Id="rId11" Type="http://schemas.openxmlformats.org/officeDocument/2006/relationships/image" Target="../media/image72.jpeg"/><Relationship Id="rId10" Type="http://schemas.openxmlformats.org/officeDocument/2006/relationships/tags" Target="../tags/tag777.xml"/><Relationship Id="rId1" Type="http://schemas.openxmlformats.org/officeDocument/2006/relationships/tags" Target="../tags/tag770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789.xml"/><Relationship Id="rId8" Type="http://schemas.openxmlformats.org/officeDocument/2006/relationships/tags" Target="../tags/tag788.xml"/><Relationship Id="rId7" Type="http://schemas.openxmlformats.org/officeDocument/2006/relationships/tags" Target="../tags/tag787.xml"/><Relationship Id="rId6" Type="http://schemas.openxmlformats.org/officeDocument/2006/relationships/tags" Target="../tags/tag786.xml"/><Relationship Id="rId5" Type="http://schemas.openxmlformats.org/officeDocument/2006/relationships/tags" Target="../tags/tag785.xml"/><Relationship Id="rId4" Type="http://schemas.openxmlformats.org/officeDocument/2006/relationships/tags" Target="../tags/tag784.xml"/><Relationship Id="rId3" Type="http://schemas.openxmlformats.org/officeDocument/2006/relationships/tags" Target="../tags/tag783.xml"/><Relationship Id="rId2" Type="http://schemas.openxmlformats.org/officeDocument/2006/relationships/tags" Target="../tags/tag782.xml"/><Relationship Id="rId12" Type="http://schemas.openxmlformats.org/officeDocument/2006/relationships/slideLayout" Target="../slideLayouts/slideLayout12.xml"/><Relationship Id="rId11" Type="http://schemas.openxmlformats.org/officeDocument/2006/relationships/tags" Target="../tags/tag791.xml"/><Relationship Id="rId10" Type="http://schemas.openxmlformats.org/officeDocument/2006/relationships/tags" Target="../tags/tag790.xml"/><Relationship Id="rId1" Type="http://schemas.openxmlformats.org/officeDocument/2006/relationships/tags" Target="../tags/tag781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794.xml"/><Relationship Id="rId2" Type="http://schemas.openxmlformats.org/officeDocument/2006/relationships/tags" Target="../tags/tag793.xml"/><Relationship Id="rId1" Type="http://schemas.openxmlformats.org/officeDocument/2006/relationships/tags" Target="../tags/tag79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31.xml"/><Relationship Id="rId8" Type="http://schemas.openxmlformats.org/officeDocument/2006/relationships/tags" Target="../tags/tag530.xml"/><Relationship Id="rId7" Type="http://schemas.openxmlformats.org/officeDocument/2006/relationships/tags" Target="../tags/tag529.xml"/><Relationship Id="rId6" Type="http://schemas.openxmlformats.org/officeDocument/2006/relationships/tags" Target="../tags/tag528.xml"/><Relationship Id="rId5" Type="http://schemas.openxmlformats.org/officeDocument/2006/relationships/tags" Target="../tags/tag527.xml"/><Relationship Id="rId4" Type="http://schemas.openxmlformats.org/officeDocument/2006/relationships/tags" Target="../tags/tag526.xml"/><Relationship Id="rId3" Type="http://schemas.openxmlformats.org/officeDocument/2006/relationships/tags" Target="../tags/tag525.xml"/><Relationship Id="rId2" Type="http://schemas.openxmlformats.org/officeDocument/2006/relationships/tags" Target="../tags/tag524.xml"/><Relationship Id="rId12" Type="http://schemas.openxmlformats.org/officeDocument/2006/relationships/slideLayout" Target="../slideLayouts/slideLayout36.xml"/><Relationship Id="rId11" Type="http://schemas.openxmlformats.org/officeDocument/2006/relationships/tags" Target="../tags/tag533.xml"/><Relationship Id="rId10" Type="http://schemas.openxmlformats.org/officeDocument/2006/relationships/tags" Target="../tags/tag532.xml"/><Relationship Id="rId1" Type="http://schemas.openxmlformats.org/officeDocument/2006/relationships/tags" Target="../tags/tag52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40.xml"/><Relationship Id="rId8" Type="http://schemas.openxmlformats.org/officeDocument/2006/relationships/tags" Target="../tags/tag539.xml"/><Relationship Id="rId7" Type="http://schemas.openxmlformats.org/officeDocument/2006/relationships/image" Target="../media/image28.jpeg"/><Relationship Id="rId6" Type="http://schemas.openxmlformats.org/officeDocument/2006/relationships/tags" Target="../tags/tag538.xml"/><Relationship Id="rId5" Type="http://schemas.openxmlformats.org/officeDocument/2006/relationships/tags" Target="../tags/tag537.xml"/><Relationship Id="rId4" Type="http://schemas.openxmlformats.org/officeDocument/2006/relationships/tags" Target="../tags/tag536.xml"/><Relationship Id="rId3" Type="http://schemas.openxmlformats.org/officeDocument/2006/relationships/image" Target="../media/image27.jpeg"/><Relationship Id="rId2" Type="http://schemas.openxmlformats.org/officeDocument/2006/relationships/tags" Target="../tags/tag535.xml"/><Relationship Id="rId15" Type="http://schemas.openxmlformats.org/officeDocument/2006/relationships/slideLayout" Target="../slideLayouts/slideLayout35.xml"/><Relationship Id="rId14" Type="http://schemas.openxmlformats.org/officeDocument/2006/relationships/tags" Target="../tags/tag544.xml"/><Relationship Id="rId13" Type="http://schemas.openxmlformats.org/officeDocument/2006/relationships/tags" Target="../tags/tag543.xml"/><Relationship Id="rId12" Type="http://schemas.openxmlformats.org/officeDocument/2006/relationships/tags" Target="../tags/tag542.xml"/><Relationship Id="rId11" Type="http://schemas.openxmlformats.org/officeDocument/2006/relationships/image" Target="../media/image29.png"/><Relationship Id="rId10" Type="http://schemas.openxmlformats.org/officeDocument/2006/relationships/tags" Target="../tags/tag541.xml"/><Relationship Id="rId1" Type="http://schemas.openxmlformats.org/officeDocument/2006/relationships/tags" Target="../tags/tag53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547.xml"/><Relationship Id="rId2" Type="http://schemas.openxmlformats.org/officeDocument/2006/relationships/tags" Target="../tags/tag546.xml"/><Relationship Id="rId1" Type="http://schemas.openxmlformats.org/officeDocument/2006/relationships/tags" Target="../tags/tag54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tags" Target="../tags/tag554.xml"/><Relationship Id="rId7" Type="http://schemas.openxmlformats.org/officeDocument/2006/relationships/tags" Target="../tags/tag553.xml"/><Relationship Id="rId6" Type="http://schemas.openxmlformats.org/officeDocument/2006/relationships/tags" Target="../tags/tag552.xml"/><Relationship Id="rId5" Type="http://schemas.openxmlformats.org/officeDocument/2006/relationships/tags" Target="../tags/tag551.xml"/><Relationship Id="rId4" Type="http://schemas.openxmlformats.org/officeDocument/2006/relationships/image" Target="../media/image30.jpeg"/><Relationship Id="rId3" Type="http://schemas.openxmlformats.org/officeDocument/2006/relationships/tags" Target="../tags/tag550.xml"/><Relationship Id="rId2" Type="http://schemas.openxmlformats.org/officeDocument/2006/relationships/tags" Target="../tags/tag549.xml"/><Relationship Id="rId18" Type="http://schemas.openxmlformats.org/officeDocument/2006/relationships/slideLayout" Target="../slideLayouts/slideLayout34.xml"/><Relationship Id="rId17" Type="http://schemas.openxmlformats.org/officeDocument/2006/relationships/tags" Target="../tags/tag561.xml"/><Relationship Id="rId16" Type="http://schemas.openxmlformats.org/officeDocument/2006/relationships/tags" Target="../tags/tag560.xml"/><Relationship Id="rId15" Type="http://schemas.openxmlformats.org/officeDocument/2006/relationships/tags" Target="../tags/tag559.xml"/><Relationship Id="rId14" Type="http://schemas.openxmlformats.org/officeDocument/2006/relationships/image" Target="../media/image32.jpeg"/><Relationship Id="rId13" Type="http://schemas.openxmlformats.org/officeDocument/2006/relationships/tags" Target="../tags/tag558.xml"/><Relationship Id="rId12" Type="http://schemas.openxmlformats.org/officeDocument/2006/relationships/tags" Target="../tags/tag557.xml"/><Relationship Id="rId11" Type="http://schemas.openxmlformats.org/officeDocument/2006/relationships/tags" Target="../tags/tag556.xml"/><Relationship Id="rId10" Type="http://schemas.openxmlformats.org/officeDocument/2006/relationships/tags" Target="../tags/tag555.xml"/><Relationship Id="rId1" Type="http://schemas.openxmlformats.org/officeDocument/2006/relationships/tags" Target="../tags/tag54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68.xml"/><Relationship Id="rId8" Type="http://schemas.openxmlformats.org/officeDocument/2006/relationships/tags" Target="../tags/tag567.xml"/><Relationship Id="rId7" Type="http://schemas.openxmlformats.org/officeDocument/2006/relationships/tags" Target="../tags/tag566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tags" Target="../tags/tag565.xml"/><Relationship Id="rId3" Type="http://schemas.openxmlformats.org/officeDocument/2006/relationships/tags" Target="../tags/tag564.xml"/><Relationship Id="rId24" Type="http://schemas.openxmlformats.org/officeDocument/2006/relationships/slideLayout" Target="../slideLayouts/slideLayout33.xml"/><Relationship Id="rId23" Type="http://schemas.openxmlformats.org/officeDocument/2006/relationships/tags" Target="../tags/tag578.xml"/><Relationship Id="rId22" Type="http://schemas.openxmlformats.org/officeDocument/2006/relationships/tags" Target="../tags/tag577.xml"/><Relationship Id="rId21" Type="http://schemas.openxmlformats.org/officeDocument/2006/relationships/tags" Target="../tags/tag576.xml"/><Relationship Id="rId20" Type="http://schemas.openxmlformats.org/officeDocument/2006/relationships/image" Target="../media/image38.svg"/><Relationship Id="rId2" Type="http://schemas.openxmlformats.org/officeDocument/2006/relationships/tags" Target="../tags/tag563.xml"/><Relationship Id="rId19" Type="http://schemas.openxmlformats.org/officeDocument/2006/relationships/image" Target="../media/image37.png"/><Relationship Id="rId18" Type="http://schemas.openxmlformats.org/officeDocument/2006/relationships/tags" Target="../tags/tag575.xml"/><Relationship Id="rId17" Type="http://schemas.openxmlformats.org/officeDocument/2006/relationships/tags" Target="../tags/tag574.xml"/><Relationship Id="rId16" Type="http://schemas.openxmlformats.org/officeDocument/2006/relationships/tags" Target="../tags/tag573.xml"/><Relationship Id="rId15" Type="http://schemas.openxmlformats.org/officeDocument/2006/relationships/tags" Target="../tags/tag572.xml"/><Relationship Id="rId14" Type="http://schemas.openxmlformats.org/officeDocument/2006/relationships/tags" Target="../tags/tag571.xml"/><Relationship Id="rId13" Type="http://schemas.openxmlformats.org/officeDocument/2006/relationships/image" Target="../media/image36.svg"/><Relationship Id="rId12" Type="http://schemas.openxmlformats.org/officeDocument/2006/relationships/image" Target="../media/image35.png"/><Relationship Id="rId11" Type="http://schemas.openxmlformats.org/officeDocument/2006/relationships/tags" Target="../tags/tag570.xml"/><Relationship Id="rId10" Type="http://schemas.openxmlformats.org/officeDocument/2006/relationships/tags" Target="../tags/tag569.xml"/><Relationship Id="rId1" Type="http://schemas.openxmlformats.org/officeDocument/2006/relationships/tags" Target="../tags/tag56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86.xml"/><Relationship Id="rId8" Type="http://schemas.openxmlformats.org/officeDocument/2006/relationships/tags" Target="../tags/tag585.xml"/><Relationship Id="rId7" Type="http://schemas.openxmlformats.org/officeDocument/2006/relationships/tags" Target="../tags/tag584.xml"/><Relationship Id="rId6" Type="http://schemas.openxmlformats.org/officeDocument/2006/relationships/tags" Target="../tags/tag583.xml"/><Relationship Id="rId5" Type="http://schemas.openxmlformats.org/officeDocument/2006/relationships/tags" Target="../tags/tag582.xml"/><Relationship Id="rId4" Type="http://schemas.openxmlformats.org/officeDocument/2006/relationships/tags" Target="../tags/tag581.xml"/><Relationship Id="rId3" Type="http://schemas.openxmlformats.org/officeDocument/2006/relationships/image" Target="../media/image39.jpeg"/><Relationship Id="rId2" Type="http://schemas.openxmlformats.org/officeDocument/2006/relationships/tags" Target="../tags/tag580.xml"/><Relationship Id="rId14" Type="http://schemas.openxmlformats.org/officeDocument/2006/relationships/slideLayout" Target="../slideLayouts/slideLayout32.xml"/><Relationship Id="rId13" Type="http://schemas.openxmlformats.org/officeDocument/2006/relationships/tags" Target="../tags/tag590.xml"/><Relationship Id="rId12" Type="http://schemas.openxmlformats.org/officeDocument/2006/relationships/tags" Target="../tags/tag589.xml"/><Relationship Id="rId11" Type="http://schemas.openxmlformats.org/officeDocument/2006/relationships/tags" Target="../tags/tag588.xml"/><Relationship Id="rId10" Type="http://schemas.openxmlformats.org/officeDocument/2006/relationships/tags" Target="../tags/tag587.xml"/><Relationship Id="rId1" Type="http://schemas.openxmlformats.org/officeDocument/2006/relationships/tags" Target="../tags/tag5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6389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第</a:t>
            </a:r>
            <a:r>
              <a:rPr lang="zh-CN" altLang="en-US" dirty="0"/>
              <a:t>三讲</a:t>
            </a:r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>
            <p:ph type="ctrTitle" idx="16388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韩信案：反逆罪与皇权巩固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韩信两次“谋反”处理</a:t>
            </a:r>
            <a:endParaRPr lang="zh-CN" altLang="en-US"/>
          </a:p>
        </p:txBody>
      </p:sp>
      <p:pic>
        <p:nvPicPr>
          <p:cNvPr id="3" name="内容占位符 2" descr="8b5b0f92-9215-11f0-9b4f-6e2464289d50"/>
          <p:cNvPicPr>
            <a:picLocks noGrp="1"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34" b="34"/>
          <a:stretch>
            <a:fillRect/>
          </a:stretch>
        </p:blipFill>
        <p:spPr>
          <a:xfrm>
            <a:off x="609600" y="1524000"/>
            <a:ext cx="10972800" cy="2794000"/>
          </a:xfrm>
          <a:custGeom>
            <a:avLst/>
            <a:gdLst>
              <a:gd name="connisteX0" fmla="*/ 0 w 10972800"/>
              <a:gd name="connsiteY0" fmla="*/ 203200 h 2794000"/>
              <a:gd name="connisteX1" fmla="*/ 203200 w 10972800"/>
              <a:gd name="connsiteY1" fmla="*/ 0 h 2794000"/>
              <a:gd name="connisteX2" fmla="*/ 10769600 w 10972800"/>
              <a:gd name="connsiteY2" fmla="*/ 0 h 2794000"/>
              <a:gd name="connisteX3" fmla="*/ 10972800 w 10972800"/>
              <a:gd name="connsiteY3" fmla="*/ 203200 h 2794000"/>
              <a:gd name="connisteX4" fmla="*/ 10972800 w 10972800"/>
              <a:gd name="connsiteY4" fmla="*/ 2590800 h 2794000"/>
              <a:gd name="connisteX5" fmla="*/ 10769600 w 10972800"/>
              <a:gd name="connsiteY5" fmla="*/ 2794000 h 2794000"/>
              <a:gd name="connisteX6" fmla="*/ 203200 w 10972800"/>
              <a:gd name="connsiteY6" fmla="*/ 2794000 h 2794000"/>
              <a:gd name="connisteX7" fmla="*/ 0 w 10972800"/>
              <a:gd name="connsiteY7" fmla="*/ 2590800 h 2794000"/>
              <a:gd name="connisteX8" fmla="*/ 0 w 10972800"/>
              <a:gd name="connsiteY8" fmla="*/ 20320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79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590800"/>
                </a:lnTo>
                <a:cubicBezTo>
                  <a:pt x="10972800" y="2703024"/>
                  <a:pt x="10881824" y="2794000"/>
                  <a:pt x="10769600" y="2794000"/>
                </a:cubicBezTo>
                <a:lnTo>
                  <a:pt x="203200" y="2794000"/>
                </a:lnTo>
                <a:cubicBezTo>
                  <a:pt x="90976" y="2794000"/>
                  <a:pt x="0" y="2703024"/>
                  <a:pt x="0" y="2590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第一次“谋反”：擒而赦之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汉六年春正月，“人告楚王信谋反”，刘邦伪游云梦擒住韩信，后十余日封其为淮阴侯，分其地为二国。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第二次“谋反”：诱杀身亡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汉十一年春正月，陈豨起兵，刘邦北征，吕后与萧何密谋骗韩信入朝，以“谋反”罪名诱至长乐宫钟室斩杀。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韩信谋反之辩：拒绝三分天下</a:t>
            </a:r>
            <a:endParaRPr lang="zh-CN" altLang="en-US"/>
          </a:p>
        </p:txBody>
      </p:sp>
      <p:pic>
        <p:nvPicPr>
          <p:cNvPr id="3" name="内容占位符 2" descr="89b13e4b-9215-11f0-b6b8-4690a42291ca"/>
          <p:cNvPicPr>
            <a:picLocks noGrp="1"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110" b="110"/>
          <a:stretch>
            <a:fillRect/>
          </a:stretch>
        </p:blipFill>
        <p:spPr>
          <a:xfrm>
            <a:off x="609600" y="3403600"/>
            <a:ext cx="10972800" cy="2844800"/>
          </a:xfrm>
          <a:custGeom>
            <a:avLst/>
            <a:gdLst>
              <a:gd name="connisteX0" fmla="*/ 0 w 10972800"/>
              <a:gd name="connsiteY0" fmla="*/ 203200 h 2844800"/>
              <a:gd name="connisteX1" fmla="*/ 203200 w 10972800"/>
              <a:gd name="connsiteY1" fmla="*/ 0 h 2844800"/>
              <a:gd name="connisteX2" fmla="*/ 10769600 w 10972800"/>
              <a:gd name="connsiteY2" fmla="*/ 0 h 2844800"/>
              <a:gd name="connisteX3" fmla="*/ 10972800 w 10972800"/>
              <a:gd name="connsiteY3" fmla="*/ 203200 h 2844800"/>
              <a:gd name="connisteX4" fmla="*/ 10972800 w 10972800"/>
              <a:gd name="connsiteY4" fmla="*/ 2641600 h 2844800"/>
              <a:gd name="connisteX5" fmla="*/ 10769600 w 10972800"/>
              <a:gd name="connsiteY5" fmla="*/ 2844800 h 2844800"/>
              <a:gd name="connisteX6" fmla="*/ 203200 w 10972800"/>
              <a:gd name="connsiteY6" fmla="*/ 2844800 h 2844800"/>
              <a:gd name="connisteX7" fmla="*/ 0 w 10972800"/>
              <a:gd name="connsiteY7" fmla="*/ 2641600 h 2844800"/>
              <a:gd name="connisteX8" fmla="*/ 0 w 10972800"/>
              <a:gd name="connsiteY8" fmla="*/ 2032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84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641600"/>
                </a:lnTo>
                <a:cubicBezTo>
                  <a:pt x="10972800" y="2753824"/>
                  <a:pt x="10881824" y="2844800"/>
                  <a:pt x="10769600" y="2844800"/>
                </a:cubicBezTo>
                <a:lnTo>
                  <a:pt x="203200" y="2844800"/>
                </a:lnTo>
                <a:cubicBezTo>
                  <a:pt x="90976" y="2844800"/>
                  <a:pt x="0" y="2753824"/>
                  <a:pt x="0" y="2641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项羽使者劝说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项羽曾派武涉劝说韩信反汉与楚连和、三分天下，韩信拒绝，称刘邦对他有知遇之恩。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蒯通再三劝说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辩士蒯通再三劝韩信自立称王，韩信仍坚持忠诚于刘邦，若有自立之意，当时有条件起兵。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韩信谋反之辩：史料记载存疑</a:t>
            </a:r>
            <a:endParaRPr lang="zh-CN" altLang="en-US"/>
          </a:p>
        </p:txBody>
      </p:sp>
      <p:pic>
        <p:nvPicPr>
          <p:cNvPr id="3" name="内容占位符 2" descr="89fb2861-9215-11f0-9e8c-124989dff0b5"/>
          <p:cNvPicPr>
            <a:picLocks noGrp="1"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56" b="56"/>
          <a:stretch>
            <a:fillRect/>
          </a:stretch>
        </p:blipFill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密谋对话来源存疑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/>
              <a:t>《史记》记载韩信与陈豨的密谋对话，若无外人知晓，难以传出，《汉书》相关记载也让人对来源存疑。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历史记载可信度低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韩信与陈豨的密谋细节栩栩如生，令人怀疑其真实性，使得韩信谋反指控充满迷雾。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谋反罪的法制演进</a:t>
            </a:r>
            <a:endParaRPr lang="zh-CN" altLang="en-US"/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03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皇权巩固与“谋反”罪名</a:t>
            </a:r>
            <a:endParaRPr lang="zh-CN" altLang="en-US"/>
          </a:p>
        </p:txBody>
      </p:sp>
      <p:pic>
        <p:nvPicPr>
          <p:cNvPr id="3" name="内容占位符 2" descr="89ec3d8c-9215-11f0-9aae-9ee242200285"/>
          <p:cNvPicPr>
            <a:picLocks noGrp="1"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70" b="70"/>
          <a:stretch>
            <a:fillRect/>
          </a:stretch>
        </p:blipFill>
        <p:spPr>
          <a:xfrm>
            <a:off x="8001000" y="1524000"/>
            <a:ext cx="3581400" cy="4724400"/>
          </a:xfrm>
          <a:custGeom>
            <a:avLst/>
            <a:gdLst>
              <a:gd name="connisteX0" fmla="*/ 0 w 3581400"/>
              <a:gd name="connsiteY0" fmla="*/ 0 h 4724400"/>
              <a:gd name="connisteX1" fmla="*/ 3378200 w 3581400"/>
              <a:gd name="connsiteY1" fmla="*/ 0 h 4724400"/>
              <a:gd name="connisteX2" fmla="*/ 3581400 w 3581400"/>
              <a:gd name="connsiteY2" fmla="*/ 203200 h 4724400"/>
              <a:gd name="connisteX3" fmla="*/ 3581400 w 3581400"/>
              <a:gd name="connsiteY3" fmla="*/ 4521200 h 4724400"/>
              <a:gd name="connisteX4" fmla="*/ 3378200 w 3581400"/>
              <a:gd name="connsiteY4" fmla="*/ 4724400 h 4724400"/>
              <a:gd name="connisteX5" fmla="*/ 0 w 3581400"/>
              <a:gd name="connsiteY5" fmla="*/ 4724400 h 4724400"/>
              <a:gd name="connisteX6" fmla="*/ 0 w 358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4724400">
                <a:moveTo>
                  <a:pt x="0" y="0"/>
                </a:moveTo>
                <a:lnTo>
                  <a:pt x="3378200" y="0"/>
                </a:lnTo>
                <a:cubicBezTo>
                  <a:pt x="3490424" y="0"/>
                  <a:pt x="3581400" y="90976"/>
                  <a:pt x="3581400" y="203200"/>
                </a:cubicBezTo>
                <a:lnTo>
                  <a:pt x="3581400" y="4521200"/>
                </a:lnTo>
                <a:cubicBezTo>
                  <a:pt x="3581400" y="4633424"/>
                  <a:pt x="3490424" y="4724400"/>
                  <a:pt x="33782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诛杀功臣的必然性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以韩信为例，即便他未谋反，被诛杀也是必然。刘邦封异姓王是权宜之计，天下大定后，为巩固皇权，迅速诛除异姓王。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“谋反”罪名成政治工具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“谋反”罪名成为刘邦等帝王巩固皇权、消除功臣威胁的政治工具，如韩信、彭越、英布等皆以“谋反”之名被诛杀。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先秦至魏晋南北朝：反逆罪的形成与确立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8bcebeac-9215-11f0-8923-66864a92edc6"/>
          <p:cNvPicPr>
            <a:picLocks noGrp="1"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1767" b="1767"/>
          <a:stretch>
            <a:fillRect/>
          </a:stretch>
        </p:blipFill>
        <p:spPr>
          <a:xfrm>
            <a:off x="609600" y="1524000"/>
            <a:ext cx="3556000" cy="2209800"/>
          </a:xfrm>
          <a:custGeom>
            <a:avLst/>
            <a:gd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先秦至秦代的处罚措施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先秦至秦代，虽法律文献中直接针对谋反罪的条文稀少，但对谋反等严重犯罪已有严厉处罚，如商鞅被车裂且全族被诛。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8bcebeb6-9215-11f0-8923-66864a92edc6"/>
          <p:cNvPicPr>
            <a:picLocks noGrp="1"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1767" b="1767"/>
          <a:stretch>
            <a:fillRect/>
          </a:stretch>
        </p:blipFill>
        <p:spPr>
          <a:xfrm>
            <a:off x="609600" y="4038600"/>
            <a:ext cx="3556000" cy="2209800"/>
          </a:xfrm>
          <a:custGeom>
            <a:avLst/>
            <a:gd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秦朝皇权确立的影响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秦朝建立中央集权制，皇权成为政权稳定核心，谋反罪逐渐成为明确刑法概念，体现政治架构对法律体系的影响。</a:t>
            </a:r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《秦律》：“反”</a:t>
            </a:r>
            <a:endParaRPr lang="zh-CN" altLang="en-US"/>
          </a:p>
        </p:txBody>
      </p:sp>
      <p:pic>
        <p:nvPicPr>
          <p:cNvPr id="3" name="内容占位符 2" descr="89e3544f-9215-11f0-aa10-fee57effd124"/>
          <p:cNvPicPr>
            <a:picLocks noGrp="1"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110" b="110"/>
          <a:stretch>
            <a:fillRect/>
          </a:stretch>
        </p:blipFill>
        <p:spPr>
          <a:xfrm>
            <a:off x="609600" y="1524000"/>
            <a:ext cx="10972800" cy="2844800"/>
          </a:xfrm>
          <a:custGeom>
            <a:avLst/>
            <a:gdLst>
              <a:gd name="connisteX0" fmla="*/ 0 w 10972800"/>
              <a:gd name="connsiteY0" fmla="*/ 203200 h 2844800"/>
              <a:gd name="connisteX1" fmla="*/ 203200 w 10972800"/>
              <a:gd name="connsiteY1" fmla="*/ 0 h 2844800"/>
              <a:gd name="connisteX2" fmla="*/ 10769600 w 10972800"/>
              <a:gd name="connsiteY2" fmla="*/ 0 h 2844800"/>
              <a:gd name="connisteX3" fmla="*/ 10972800 w 10972800"/>
              <a:gd name="connsiteY3" fmla="*/ 203200 h 2844800"/>
              <a:gd name="connisteX4" fmla="*/ 10972800 w 10972800"/>
              <a:gd name="connsiteY4" fmla="*/ 2641600 h 2844800"/>
              <a:gd name="connisteX5" fmla="*/ 10769600 w 10972800"/>
              <a:gd name="connsiteY5" fmla="*/ 2844800 h 2844800"/>
              <a:gd name="connisteX6" fmla="*/ 203200 w 10972800"/>
              <a:gd name="connsiteY6" fmla="*/ 2844800 h 2844800"/>
              <a:gd name="connisteX7" fmla="*/ 0 w 10972800"/>
              <a:gd name="connsiteY7" fmla="*/ 2641600 h 2844800"/>
              <a:gd name="connisteX8" fmla="*/ 0 w 10972800"/>
              <a:gd name="connsiteY8" fmla="*/ 2032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84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641600"/>
                </a:lnTo>
                <a:cubicBezTo>
                  <a:pt x="10972800" y="2753824"/>
                  <a:pt x="10881824" y="2844800"/>
                  <a:pt x="10769600" y="2844800"/>
                </a:cubicBezTo>
                <a:lnTo>
                  <a:pt x="203200" y="2844800"/>
                </a:lnTo>
                <a:cubicBezTo>
                  <a:pt x="90976" y="2844800"/>
                  <a:pt x="0" y="2753824"/>
                  <a:pt x="0" y="2641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“反”字的含义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先秦时期“反”有往返、相反、反抗背叛三种含义，反抗背叛义使用频率低，但秦国对谋反行为态度严苛。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秦国的严厉处置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商鞅被指控图谋不轨遭车裂并全族被诛，凸显秦国对潜在政治威胁的严厉手段，皇权对法律影响显著。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《汉律》：对“谋反”罪明确规定</a:t>
            </a:r>
            <a:endParaRPr lang="zh-CN" altLang="en-US"/>
          </a:p>
        </p:txBody>
      </p:sp>
      <p:pic>
        <p:nvPicPr>
          <p:cNvPr id="3" name="内容占位符 2" descr="89b19f30-9215-11f0-9aae-9ee242200285"/>
          <p:cNvPicPr>
            <a:picLocks noGrp="1"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119" r="119"/>
          <a:stretch>
            <a:fillRect/>
          </a:stretch>
        </p:blipFill>
        <p:spPr>
          <a:xfrm>
            <a:off x="609600" y="1524000"/>
            <a:ext cx="5334000" cy="2336800"/>
          </a:xfrm>
          <a:custGeom>
            <a:avLst/>
            <a:gdLst>
              <a:gd name="connisteX0" fmla="*/ 0 w 5334000"/>
              <a:gd name="connsiteY0" fmla="*/ 203200 h 2336800"/>
              <a:gd name="connisteX1" fmla="*/ 203200 w 5334000"/>
              <a:gd name="connsiteY1" fmla="*/ 0 h 2336800"/>
              <a:gd name="connisteX2" fmla="*/ 5130800 w 5334000"/>
              <a:gd name="connsiteY2" fmla="*/ 0 h 2336800"/>
              <a:gd name="connisteX3" fmla="*/ 5334000 w 5334000"/>
              <a:gd name="connsiteY3" fmla="*/ 203200 h 2336800"/>
              <a:gd name="connisteX4" fmla="*/ 5334000 w 5334000"/>
              <a:gd name="connsiteY4" fmla="*/ 2133600 h 2336800"/>
              <a:gd name="connisteX5" fmla="*/ 5130800 w 5334000"/>
              <a:gd name="connsiteY5" fmla="*/ 2336800 h 2336800"/>
              <a:gd name="connisteX6" fmla="*/ 203200 w 5334000"/>
              <a:gd name="connsiteY6" fmla="*/ 2336800 h 2336800"/>
              <a:gd name="connisteX7" fmla="*/ 0 w 5334000"/>
              <a:gd name="connsiteY7" fmla="*/ 2133600 h 2336800"/>
              <a:gd name="connisteX8" fmla="*/ 0 w 5334000"/>
              <a:gd name="connsiteY8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133600"/>
                </a:lnTo>
                <a:cubicBezTo>
                  <a:pt x="5334000" y="2245824"/>
                  <a:pt x="5243024" y="2336800"/>
                  <a:pt x="5130800" y="2336800"/>
                </a:cubicBezTo>
                <a:lnTo>
                  <a:pt x="203200" y="2336800"/>
                </a:lnTo>
                <a:cubicBezTo>
                  <a:pt x="90976" y="2336800"/>
                  <a:pt x="0" y="2245824"/>
                  <a:pt x="0" y="2133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《二年律令·贼律》条文解读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该律规定以城邑亭障反等行为皆要斩，父母、妻子等同产无少长皆弃市，“谋反者”宜指城邑和亭障守军。</a:t>
            </a:r>
            <a:endParaRPr lang="zh-CN" altLang="en-US"/>
          </a:p>
        </p:txBody>
      </p:sp>
      <p:pic>
        <p:nvPicPr>
          <p:cNvPr id="6" name="内容占位符 5" descr="89b19fed-9215-11f0-9aae-9ee242200285"/>
          <p:cNvPicPr>
            <a:picLocks noGrp="1" noChangeAspect="1"/>
          </p:cNvPicPr>
          <p:nvPr>
            <p:ph idx="16391"/>
            <p:custDataLst>
              <p:tags r:id="rId6"/>
            </p:custDataLst>
          </p:nvPr>
        </p:nvPicPr>
        <p:blipFill>
          <a:blip r:embed="rId7"/>
          <a:srcRect l="119" r="119"/>
          <a:stretch>
            <a:fillRect/>
          </a:stretch>
        </p:blipFill>
        <p:spPr>
          <a:xfrm>
            <a:off x="6248400" y="1524000"/>
            <a:ext cx="5334000" cy="2336800"/>
          </a:xfrm>
          <a:custGeom>
            <a:avLst/>
            <a:gdLst>
              <a:gd name="connisteX0" fmla="*/ 0 w 5334000"/>
              <a:gd name="connsiteY0" fmla="*/ 203200 h 2336800"/>
              <a:gd name="connisteX1" fmla="*/ 203200 w 5334000"/>
              <a:gd name="connsiteY1" fmla="*/ 0 h 2336800"/>
              <a:gd name="connisteX2" fmla="*/ 5130800 w 5334000"/>
              <a:gd name="connsiteY2" fmla="*/ 0 h 2336800"/>
              <a:gd name="connisteX3" fmla="*/ 5334000 w 5334000"/>
              <a:gd name="connsiteY3" fmla="*/ 203200 h 2336800"/>
              <a:gd name="connisteX4" fmla="*/ 5334000 w 5334000"/>
              <a:gd name="connsiteY4" fmla="*/ 2133600 h 2336800"/>
              <a:gd name="connisteX5" fmla="*/ 5130800 w 5334000"/>
              <a:gd name="connsiteY5" fmla="*/ 2336800 h 2336800"/>
              <a:gd name="connisteX6" fmla="*/ 203200 w 5334000"/>
              <a:gd name="connsiteY6" fmla="*/ 2336800 h 2336800"/>
              <a:gd name="connisteX7" fmla="*/ 0 w 5334000"/>
              <a:gd name="connsiteY7" fmla="*/ 2133600 h 2336800"/>
              <a:gd name="connisteX8" fmla="*/ 0 w 5334000"/>
              <a:gd name="connsiteY8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133600"/>
                </a:lnTo>
                <a:cubicBezTo>
                  <a:pt x="5334000" y="2245824"/>
                  <a:pt x="5243024" y="2336800"/>
                  <a:pt x="5130800" y="2336800"/>
                </a:cubicBezTo>
                <a:lnTo>
                  <a:pt x="203200" y="2336800"/>
                </a:lnTo>
                <a:cubicBezTo>
                  <a:pt x="90976" y="2336800"/>
                  <a:pt x="0" y="2245824"/>
                  <a:pt x="0" y="2133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“不道”等罪名与“谋反”的关系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汉代“不道”定义宽泛，涵盖谋反等罪行；“大逆不道”指挑战皇权、颠覆统治秩序行为，与“谋反”界限模糊。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《北齐律》：“重罪十条”</a:t>
            </a:r>
            <a:endParaRPr lang="zh-CN" altLang="en-US"/>
          </a:p>
        </p:txBody>
      </p:sp>
      <p:pic>
        <p:nvPicPr>
          <p:cNvPr id="3" name="内容占位符 2" descr="8a23b077-9215-11f0-9307-da1e53e5a111"/>
          <p:cNvPicPr>
            <a:picLocks noGrp="1"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64" b="64"/>
          <a:stretch>
            <a:fillRect/>
          </a:stretch>
        </p:blipFill>
        <p:spPr>
          <a:xfrm>
            <a:off x="609600" y="609600"/>
            <a:ext cx="10972800" cy="2946400"/>
          </a:xfrm>
          <a:custGeom>
            <a:avLst/>
            <a:gdLst>
              <a:gd name="connisteX0" fmla="*/ 0 w 10972800"/>
              <a:gd name="connsiteY0" fmla="*/ 203200 h 2946400"/>
              <a:gd name="connisteX1" fmla="*/ 203200 w 10972800"/>
              <a:gd name="connsiteY1" fmla="*/ 0 h 2946400"/>
              <a:gd name="connisteX2" fmla="*/ 10769600 w 10972800"/>
              <a:gd name="connsiteY2" fmla="*/ 0 h 2946400"/>
              <a:gd name="connisteX3" fmla="*/ 10972800 w 10972800"/>
              <a:gd name="connsiteY3" fmla="*/ 203200 h 2946400"/>
              <a:gd name="connisteX4" fmla="*/ 10972800 w 10972800"/>
              <a:gd name="connsiteY4" fmla="*/ 2743200 h 2946400"/>
              <a:gd name="connisteX5" fmla="*/ 10769600 w 10972800"/>
              <a:gd name="connsiteY5" fmla="*/ 2946400 h 2946400"/>
              <a:gd name="connisteX6" fmla="*/ 203200 w 10972800"/>
              <a:gd name="connsiteY6" fmla="*/ 2946400 h 2946400"/>
              <a:gd name="connisteX7" fmla="*/ 0 w 10972800"/>
              <a:gd name="connsiteY7" fmla="*/ 2743200 h 2946400"/>
              <a:gd name="connisteX8" fmla="*/ 0 w 109728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743200"/>
                </a:lnTo>
                <a:cubicBezTo>
                  <a:pt x="10972800" y="2855424"/>
                  <a:pt x="10881824" y="2946400"/>
                  <a:pt x="107696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“重罪十条”的内容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《北齐律》制定“重罪十条”，涵盖从反逆到内乱等严重罪行，犯此罪行不能通过议论或赎金减免刑罚。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“重罪十条”的意义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“重罪十条”增强法律威慑力，促进法律思想发展，为后续法典构建严密系统刑法体系打下基础，维护封建统治和伦理秩序。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隋唐时期：反逆罪的法典化发展</a:t>
            </a:r>
            <a:endParaRPr lang="zh-CN" altLang="en-US"/>
          </a:p>
        </p:txBody>
      </p:sp>
      <p:pic>
        <p:nvPicPr>
          <p:cNvPr id="3" name="内容占位符 2" descr="8b62b4c7-9215-11f0-b6b8-4690a42291ca"/>
          <p:cNvPicPr>
            <a:picLocks noGrp="1"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66" r="66"/>
          <a:stretch>
            <a:fillRect/>
          </a:stretch>
        </p:blipFill>
        <p:spPr>
          <a:xfrm>
            <a:off x="609600" y="609600"/>
            <a:ext cx="10972800" cy="2692400"/>
          </a:xfrm>
          <a:custGeom>
            <a:avLst/>
            <a:gdLst>
              <a:gd name="connisteX0" fmla="*/ 0 w 10972800"/>
              <a:gd name="connsiteY0" fmla="*/ 203200 h 2692400"/>
              <a:gd name="connisteX1" fmla="*/ 203200 w 10972800"/>
              <a:gd name="connsiteY1" fmla="*/ 0 h 2692400"/>
              <a:gd name="connisteX2" fmla="*/ 10769600 w 10972800"/>
              <a:gd name="connsiteY2" fmla="*/ 0 h 2692400"/>
              <a:gd name="connisteX3" fmla="*/ 10972800 w 10972800"/>
              <a:gd name="connsiteY3" fmla="*/ 203200 h 2692400"/>
              <a:gd name="connisteX4" fmla="*/ 10972800 w 10972800"/>
              <a:gd name="connsiteY4" fmla="*/ 2489200 h 2692400"/>
              <a:gd name="connisteX5" fmla="*/ 10769600 w 10972800"/>
              <a:gd name="connsiteY5" fmla="*/ 2692400 h 2692400"/>
              <a:gd name="connisteX6" fmla="*/ 203200 w 10972800"/>
              <a:gd name="connsiteY6" fmla="*/ 2692400 h 2692400"/>
              <a:gd name="connisteX7" fmla="*/ 0 w 10972800"/>
              <a:gd name="connsiteY7" fmla="*/ 2489200 h 2692400"/>
              <a:gd name="connisteX8" fmla="*/ 0 w 10972800"/>
              <a:gd name="connsiteY8" fmla="*/ 20320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92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489200"/>
                </a:lnTo>
                <a:cubicBezTo>
                  <a:pt x="10972800" y="2601424"/>
                  <a:pt x="10881824" y="2692400"/>
                  <a:pt x="107696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法律定义明确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隋唐时期谋反罪法律定义逐渐明确，从唐律“十恶”条文排序看，谋反罪位居首位，危害皇权统治的犯罪受更严厉制裁。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重视皇权安全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法律将皇权安全置于刑法体系核心，反映对皇权保护的高度重视，超越对家庭伦理侵犯的罪行。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装饰  3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 sz="1700"/>
              <a:t>案例的考虑</a:t>
            </a:r>
            <a:endParaRPr lang="zh-CN" altLang="en-US" sz="1700"/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8" name="装饰  6"/>
          <p:cNvSpPr>
            <a:spLocks noGrp="1"/>
          </p:cNvSpPr>
          <p:nvPr>
            <p:ph type="body" idx="16396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 fontScale="70000"/>
          </a:bodyPr>
          <a:lstStyle/>
          <a:p>
            <a:r>
              <a:rPr lang="zh-CN" altLang="en-US"/>
              <a:t>天下已定，我固当烹——兵仙韩信的一生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 sz="1700"/>
              <a:t>谋反罪的法制演进</a:t>
            </a:r>
            <a:endParaRPr lang="zh-CN" altLang="en-US" sz="170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14" name="装饰  2"/>
          <p:cNvSpPr>
            <a:spLocks noGrp="1"/>
          </p:cNvSpPr>
          <p:nvPr>
            <p:ph type="body" idx="16398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sz="1700"/>
              <a:t>谋反大逆罪的工具属性：法律与政治之间</a:t>
            </a:r>
            <a:endParaRPr lang="zh-CN" altLang="en-US" sz="1700"/>
          </a:p>
        </p:txBody>
      </p:sp>
    </p:spTree>
    <p:custDataLst>
      <p:tags r:id="rId1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《开皇律》：“十恶”之定型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89fd4811-9215-11f0-825b-76d152e37610"/>
          <p:cNvPicPr>
            <a:picLocks noGrp="1"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1617" b="1617"/>
          <a:stretch>
            <a:fillRect/>
          </a:stretch>
        </p:blipFill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隋朝的法律修订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隋朝设立“十恶”条款，吸收后齐法律内容并结合社会实际调整补充，“十恶”包括谋反等十项严重罪行。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89fd48d0-9215-11f0-825b-76d152e37610"/>
          <p:cNvPicPr>
            <a:picLocks noGrp="1"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1617" b="1617"/>
          <a:stretch>
            <a:fillRect/>
          </a:stretch>
        </p:blipFill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唐律的继承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唐律继承并全面采纳“十恶”制度，即便国家赦免，“十恶”罪行也不予宽恕。</a:t>
            </a:r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《唐律疏议》：承袭《开皇律》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装饰  2"/>
          <p:cNvSpPr>
            <a:spLocks noGrp="1"/>
          </p:cNvSpPr>
          <p:nvPr>
            <p:ph type="body" idx="1639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3" name="图片占位符 12" descr="7"/>
          <p:cNvPicPr>
            <a:picLocks noGrp="1" noChangeAspect="1"/>
          </p:cNvPicPr>
          <p:nvPr>
            <p:ph type="pic" idx="16390"/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0200" y="2565400"/>
            <a:ext cx="812800" cy="81280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6386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“谋反”罪的定义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《唐律疏议》将谋反定义为“谋危社稷”，强调对皇权的威胁和破坏，任何反叛行为无论是否实施都应严惩。</a:t>
            </a:r>
            <a:endParaRPr lang="zh-CN" altLang="en-US"/>
          </a:p>
        </p:txBody>
      </p:sp>
      <p:sp>
        <p:nvSpPr>
          <p:cNvPr id="8" name="装饰  6"/>
          <p:cNvSpPr>
            <a:spLocks noGrp="1"/>
          </p:cNvSpPr>
          <p:nvPr>
            <p:ph type="body" idx="16394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装饰  7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4" name="图片占位符 13" descr="8"/>
          <p:cNvPicPr>
            <a:picLocks noGrp="1" noChangeAspect="1"/>
          </p:cNvPicPr>
          <p:nvPr>
            <p:ph type="pic" idx="16393"/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09000" y="2565400"/>
            <a:ext cx="812800" cy="812800"/>
          </a:xfrm>
          <a:prstGeom prst="rect">
            <a:avLst/>
          </a:prstGeom>
        </p:spPr>
      </p:pic>
      <p:sp>
        <p:nvSpPr>
          <p:cNvPr id="11" name="文本占位符 10"/>
          <p:cNvSpPr>
            <a:spLocks noGrp="1"/>
          </p:cNvSpPr>
          <p:nvPr>
            <p:ph type="body" idx="16388"/>
            <p:custDataLst>
              <p:tags r:id="rId14"/>
            </p:custDataLst>
          </p:nvPr>
        </p:nvSpPr>
        <p:spPr/>
        <p:txBody>
          <a:bodyPr/>
          <a:lstStyle/>
          <a:p>
            <a:r>
              <a:rPr lang="zh-CN" altLang="en-US"/>
              <a:t>对皇权的保护与对预谋的严惩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/>
            <p:custDataLst>
              <p:tags r:id="rId15"/>
            </p:custDataLst>
          </p:nvPr>
        </p:nvSpPr>
        <p:spPr/>
        <p:txBody>
          <a:bodyPr/>
          <a:lstStyle/>
          <a:p>
            <a:r>
              <a:rPr lang="zh-CN" altLang="en-US"/>
              <a:t>立法者以“社稷”代“皇帝”，规定对皇权威胁从预备阶段追责，突出对潜在危害防范，重视犯罪主观恶性认定。</a:t>
            </a:r>
            <a:endParaRPr lang="zh-CN" altLang="en-US"/>
          </a:p>
        </p:txBody>
      </p:sp>
    </p:spTree>
    <p:custDataLst>
      <p:tags r:id="rId1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明清时期：反逆罪的立法扩大化</a:t>
            </a:r>
            <a:endParaRPr lang="zh-CN" altLang="en-US"/>
          </a:p>
        </p:txBody>
      </p:sp>
      <p:pic>
        <p:nvPicPr>
          <p:cNvPr id="3" name="内容占位符 2" descr="8aa19c34-9215-11f0-aa10-fee57effd124"/>
          <p:cNvPicPr>
            <a:picLocks noGrp="1"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35" r="35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486400 w 5486400"/>
              <a:gd name="connsiteY2" fmla="*/ 0 h 4724400"/>
              <a:gd name="connisteX3" fmla="*/ 5486400 w 5486400"/>
              <a:gd name="connsiteY3" fmla="*/ 4724400 h 4724400"/>
              <a:gd name="connisteX4" fmla="*/ 203200 w 5486400"/>
              <a:gd name="connsiteY4" fmla="*/ 4724400 h 4724400"/>
              <a:gd name="connisteX5" fmla="*/ 0 w 5486400"/>
              <a:gd name="connsiteY5" fmla="*/ 4521200 h 4724400"/>
              <a:gd name="connisteX6" fmla="*/ 0 w 54864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486400" y="0"/>
                </a:lnTo>
                <a:lnTo>
                  <a:pt x="54864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明清的修订与加重处罚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明清对反逆罪进行修订，加重处罚力度，体现对皇权和国家安全的高度重视，如《大明律》和《大清律例》的相关规定。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对皇权和国家安全的维护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通过严格法律规定，明清旨在加强对反逆行为打击，维护皇权统治和国家稳定。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《大明律》：对“谋反”罪进一步修订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1" name="图片占位符 10" descr="1"/>
          <p:cNvPicPr>
            <a:picLocks noGrp="1" noChangeAspect="1"/>
          </p:cNvPicPr>
          <p:nvPr>
            <p:ph type="pic" idx="16390"/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4600" y="2209800"/>
            <a:ext cx="1524000" cy="15240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犯罪构成和刑罚改革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《大明律》降低“谋状显迹明白者”入罪标准，提高对预谋行为严惩力度，强化对犯意确认。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 descr="2"/>
          <p:cNvPicPr>
            <a:picLocks noGrp="1" noChangeAspect="1"/>
          </p:cNvPicPr>
          <p:nvPr>
            <p:ph type="pic" idx="16392"/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53400" y="2209800"/>
            <a:ext cx="1524000" cy="15240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严苛特点与连坐制度扩展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zh-CN" altLang="en-US"/>
              <a:t>明律取消犯罪形态区分，加重本犯刑罚，扩展亲属连坐范围及刑罚，连坐范围涵盖直系、远亲、旁系亲属，体现酷刑主义倾向。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《大清律例》：以条例对“谋反”罪补充修改</a:t>
            </a:r>
            <a:endParaRPr lang="zh-CN" altLang="en-US"/>
          </a:p>
        </p:txBody>
      </p:sp>
      <p:pic>
        <p:nvPicPr>
          <p:cNvPr id="3" name="内容占位符 2" descr="8bc5d9b3-9215-11f0-825b-76d152e37610"/>
          <p:cNvPicPr>
            <a:picLocks noGrp="1"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35" r="35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附加条例的补充修订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清律通过附加条例补充修订谋反罪，将创立邪教等行为比附谋反罪，认为其对国家有潜在破坏力。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缘坐刑的变化和适用范围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清代缘坐刑适用有所减轻，缘坐范围广泛，包括多种亲属，十六岁以上男子可能处死刑，部分亲属处收奴刑，康熙年间逐步修订。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谋反大逆罪的工具属性：法律与政治之间</a:t>
            </a:r>
            <a:endParaRPr lang="zh-CN" altLang="en-US"/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04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谋反与大逆罪的核心目的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939a7271-9215-11f0-b46b-e63956faa152"/>
          <p:cNvPicPr>
            <a:picLocks noGrp="1"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t="103" b="103"/>
          <a:stretch>
            <a:fillRect/>
          </a:stretch>
        </p:blipFill>
        <p:spPr>
          <a:xfrm>
            <a:off x="6096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谋反罪的侧重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谋反通常指向对国家政权或国家制度的破坏，侧重于对国家统治基础和秩序的威胁，如韩信被指谋反，若属实则会动摇汉朝统治根基。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939a73e5-9215-11f0-b46b-e63956faa152"/>
          <p:cNvPicPr>
            <a:picLocks noGrp="1"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t="103" b="103"/>
          <a:stretch>
            <a:fillRect/>
          </a:stretch>
        </p:blipFill>
        <p:spPr>
          <a:xfrm>
            <a:off x="43688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大逆罪的聚焦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大逆更多聚焦于对皇帝个人的直接威胁，尤其是对其安全、尊严和权威的侵犯，像一些试图谋害皇帝的行为。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 descr="939a7229-9215-11f0-b46b-e63956faa152"/>
          <p:cNvPicPr>
            <a:picLocks noGrp="1"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t="103" b="103"/>
          <a:stretch>
            <a:fillRect/>
          </a:stretch>
        </p:blipFill>
        <p:spPr>
          <a:xfrm>
            <a:off x="81280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lstStyle/>
          <a:p>
            <a:r>
              <a:rPr lang="zh-CN" altLang="en-US"/>
              <a:t>共同目标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lstStyle/>
          <a:p>
            <a:r>
              <a:rPr lang="zh-CN" altLang="en-US"/>
              <a:t>二者虽名不同，但最终目标均是以法律的名义巩固和维护皇帝的绝对统治，在古代政治结构下，皇帝与国家视为一体。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古代法律的工具性意义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法家思想影响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受法家思想影响，古代法律被赋予明显的工具性意义，不再具有现代法律的独立性与公正性，如商鞅变法强调以法为治术。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8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服务君主权威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9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法律的最终目的是服务于君主，保持君主权威的绝对稳定，确保“君无术则弊于上，臣无法则乱于下”，防止社会不安与秩序动摇。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统治阶级利器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法是君主通过掌控的“杀生之制”，通过严格的刑罚来维持秩序，保护国家的安定与君主的地位，成为统治阶级掌控权力的利器。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“家天下”理论与法律打压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8b232124-9215-11f0-825b-76d152e37610"/>
          <p:cNvPicPr>
            <a:picLocks noGrp="1"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68" r="68"/>
          <a:stretch>
            <a:fillRect/>
          </a:stretch>
        </p:blipFill>
        <p:spPr>
          <a:xfrm>
            <a:off x="914400" y="1828800"/>
            <a:ext cx="2844800" cy="19304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理论根基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中国古代政治哲学中的“家天下”理论，为法律成为维护帝王权威的工具提供了深刻的思想根基，皇帝是国家与社会的象征。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8b232114-9215-11f0-825b-76d152e37610"/>
          <p:cNvPicPr>
            <a:picLocks noGrp="1"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68" r="68"/>
          <a:stretch>
            <a:fillRect/>
          </a:stretch>
        </p:blipFill>
        <p:spPr>
          <a:xfrm>
            <a:off x="4673600" y="1828800"/>
            <a:ext cx="2844800" cy="19304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界限模糊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在“家天下”理论下，谋反与大逆的界限不断模糊，任何对皇帝权威的挑战都可能引发严厉的法网，因为皇帝安危与国家存亡紧密相连。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 descr="8b232285-9215-11f0-825b-76d152e37610"/>
          <p:cNvPicPr>
            <a:picLocks noGrp="1"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68" r="68"/>
          <a:stretch>
            <a:fillRect/>
          </a:stretch>
        </p:blipFill>
        <p:spPr>
          <a:xfrm>
            <a:off x="8432800" y="1828800"/>
            <a:ext cx="2844800" cy="19304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lstStyle/>
          <a:p>
            <a:r>
              <a:rPr lang="zh-CN" altLang="en-US"/>
              <a:t>法律打压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lstStyle/>
          <a:p>
            <a:r>
              <a:rPr lang="zh-CN" altLang="en-US"/>
              <a:t>任何对皇帝个人的冒犯，都被视为对国家安全的威胁，从而进入法律的打压视野，如韩信案中“谋反”罪名的使用。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谋反大逆罪的本质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8c1afe1e-9215-11f0-a02b-0622d859c2ea"/>
          <p:cNvPicPr>
            <a:picLocks noGrp="1"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5748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与现代法律差异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这种“法”与现代法律概念中的公平与正义相去甚远，其本质上是为帝王所用的工具，是“治术”而非独立的法律体系。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8c1b00ae-9215-11f0-a02b-0622d859c2ea"/>
          <p:cNvPicPr>
            <a:picLocks noGrp="1"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53340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捍卫帝王权威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谋反与大逆罪在古代中国法律体系中，逐步转变为一种单纯的工具，目的在于捍卫帝王的个人权威，确保其统治不受外界挑战。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 descr="8c1afd3a-9215-11f0-a02b-0622d859c2ea"/>
          <p:cNvPicPr>
            <a:picLocks noGrp="1"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90932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lstStyle/>
          <a:p>
            <a:r>
              <a:rPr lang="zh-CN" altLang="en-US"/>
              <a:t>演变结果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lstStyle/>
          <a:p>
            <a:r>
              <a:rPr lang="zh-CN" altLang="en-US"/>
              <a:t>随着法家思想的深化，谋反大逆罪的设立由最初的国家安全保障，演变为专门打击威胁皇帝个人权威的工具。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选择案例的</a:t>
            </a:r>
            <a:r>
              <a:rPr lang="zh-CN" altLang="en-US"/>
              <a:t>理由</a:t>
            </a:r>
            <a:endParaRPr lang="zh-CN" altLang="en-US"/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01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总结与启示</a:t>
            </a:r>
            <a:endParaRPr lang="zh-CN" altLang="en-US"/>
          </a:p>
        </p:txBody>
      </p:sp>
      <p:pic>
        <p:nvPicPr>
          <p:cNvPr id="3" name="内容占位符 2" descr="939b09dc-9215-11f0-a02b-0622d859c2ea"/>
          <p:cNvPicPr>
            <a:picLocks noGrp="1"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104" r="104"/>
          <a:stretch>
            <a:fillRect/>
          </a:stretch>
        </p:blipFill>
        <p:spPr>
          <a:xfrm>
            <a:off x="609600" y="15240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要点总结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韩信案引发对“谋反”罪名的长期讨论，谋反罪法制历经先秦至明清的演进，其成为巩固皇权的政治工具。</a:t>
            </a:r>
            <a:endParaRPr lang="zh-CN" altLang="en-US"/>
          </a:p>
        </p:txBody>
      </p:sp>
      <p:pic>
        <p:nvPicPr>
          <p:cNvPr id="6" name="内容占位符 5" descr="939b07ec-9215-11f0-a02b-0622d859c2ea"/>
          <p:cNvPicPr>
            <a:picLocks noGrp="1" noChangeAspect="1"/>
          </p:cNvPicPr>
          <p:nvPr>
            <p:ph idx="16393"/>
            <p:custDataLst>
              <p:tags r:id="rId6"/>
            </p:custDataLst>
          </p:nvPr>
        </p:nvPicPr>
        <p:blipFill>
          <a:blip r:embed="rId7"/>
          <a:srcRect l="104" r="104"/>
          <a:stretch>
            <a:fillRect/>
          </a:stretch>
        </p:blipFill>
        <p:spPr>
          <a:xfrm>
            <a:off x="6248400" y="15240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对现代法律启示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现代法律应注重独立性与公正性，避免成为权力的附庸，保障公民的合法权益，维护社会公平正义。</a:t>
            </a:r>
            <a:endParaRPr lang="zh-CN" altLang="en-US"/>
          </a:p>
        </p:txBody>
      </p:sp>
      <p:pic>
        <p:nvPicPr>
          <p:cNvPr id="9" name="内容占位符 8" descr="939b0879-9215-11f0-a02b-0622d859c2ea"/>
          <p:cNvPicPr>
            <a:picLocks noGrp="1" noChangeAspect="1"/>
          </p:cNvPicPr>
          <p:nvPr>
            <p:ph idx="16394"/>
            <p:custDataLst>
              <p:tags r:id="rId10"/>
            </p:custDataLst>
          </p:nvPr>
        </p:nvPicPr>
        <p:blipFill>
          <a:blip r:embed="rId11"/>
          <a:srcRect l="104" r="104"/>
          <a:stretch>
            <a:fillRect/>
          </a:stretch>
        </p:blipFill>
        <p:spPr>
          <a:xfrm>
            <a:off x="609600" y="40386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对现代政治启示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zh-CN" altLang="en-US"/>
              <a:t>现代政治应避免权力的过度集中，建立健全的监督机制，防止权力滥用，确保政治的民主与透明。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互动交流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分享看法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请大家分享对韩信是否真的谋反的看法，以及对他悲惨结局的感受。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9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提出疑问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关于古代谋反罪的法制变迁，大家有哪些疑问或想深入探讨的点？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4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探讨启示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3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对于韩信案和谋反罪给现代法律和政治带来的启示，大家有什么不同的见解？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5"/>
          <p:cNvSpPr>
            <a:spLocks noGrp="1"/>
          </p:cNvSpPr>
          <p:nvPr>
            <p:ph type="body" idx="16389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16388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谢谢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韩信案的背景与争议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西汉名案与疑案</a:t>
            </a:r>
            <a:endParaRPr lang="zh-CN" altLang="en-US"/>
          </a:p>
        </p:txBody>
      </p:sp>
      <p:sp>
        <p:nvSpPr>
          <p:cNvPr id="4" name="装饰  2"/>
          <p:cNvSpPr>
            <a:spLocks noGrp="1"/>
          </p:cNvSpPr>
          <p:nvPr>
            <p:ph type="body" idx="1639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韩信之死是西汉一大名案和疑案，被看作皇帝诛杀功臣的典型，后世常用“鸟尽弓藏，兔死狗烹”形容。他为刘邦开国立下赫赫战功，如“明修栈道、暗度陈仓”“背水一战”等，但也是西汉第一个被杀的功臣。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异姓王“谋反”结局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刘邦封了几个异姓王，除长沙王吴芮传五世、赵王张耳至其子失国外，其余诸王如韩信、彭越等都以“谋反”罪名，或被缚杀，或被征灭。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长期讨论争议原因</a:t>
            </a:r>
            <a:endParaRPr lang="zh-CN" altLang="en-US"/>
          </a:p>
        </p:txBody>
      </p:sp>
      <p:sp>
        <p:nvSpPr>
          <p:cNvPr id="10" name="装饰  8"/>
          <p:cNvSpPr>
            <a:spLocks noGrp="1"/>
          </p:cNvSpPr>
          <p:nvPr>
            <p:ph type="body" idx="16394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一是韩信军事能力登峰造极与政治嗅觉低敏感反差大；二是谋反与否在史料确凿和人物行迹性格间有矛盾；三是他作为功臣以谋反罪名被处死的典型，引发长期讨论、争议不休。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韩信案</a:t>
            </a:r>
            <a:r>
              <a:rPr lang="zh-CN" altLang="en-US"/>
              <a:t>学习的意义</a:t>
            </a:r>
            <a:endParaRPr lang="zh-CN" altLang="en-US"/>
          </a:p>
        </p:txBody>
      </p:sp>
      <p:pic>
        <p:nvPicPr>
          <p:cNvPr id="3" name="图片占位符 2" descr="89fdd5b6-9215-11f0-9b4f-6e2464289d50"/>
          <p:cNvPicPr>
            <a:picLocks noGrp="1" noChangeAspect="1"/>
          </p:cNvPicPr>
          <p:nvPr>
            <p:ph type="pic" idx="16392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1600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理解法制变迁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以韩信一案为依托，能展开对“谋反”罪名的法制变迁研究，了解该罪名在不同历史时期的发展变化。</a:t>
            </a:r>
            <a:endParaRPr lang="zh-CN" altLang="en-US"/>
          </a:p>
        </p:txBody>
      </p:sp>
      <p:pic>
        <p:nvPicPr>
          <p:cNvPr id="6" name="图片占位符 5" descr="89fdd6ac-9215-11f0-9b4f-6e2464289d50"/>
          <p:cNvPicPr>
            <a:picLocks noGrp="1" noChangeAspect="1"/>
          </p:cNvPicPr>
          <p:nvPr>
            <p:ph type="pic" idx="16393"/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609600" y="32766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明确罪名定位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有助于理解“谋反”罪名在中国古代法律制度中的定位，知晓其在维护统治秩序中的重要地位。</a:t>
            </a:r>
            <a:endParaRPr lang="zh-CN" altLang="en-US"/>
          </a:p>
        </p:txBody>
      </p:sp>
      <p:pic>
        <p:nvPicPr>
          <p:cNvPr id="9" name="图片占位符 8" descr="default_6_img"/>
          <p:cNvPicPr>
            <a:picLocks noGrp="1" noChangeAspect="1"/>
          </p:cNvPicPr>
          <p:nvPr>
            <p:ph type="pic" idx="16394"/>
            <p:custDataLst>
              <p:tags r:id="rId10"/>
            </p:custDataLst>
          </p:nvPr>
        </p:nvPicPr>
        <p:blipFill>
          <a:blip r:embed="rId11"/>
          <a:srcRect l="21875" r="21875"/>
          <a:stretch>
            <a:fillRect/>
          </a:stretch>
        </p:blipFill>
        <p:spPr>
          <a:xfrm>
            <a:off x="609600" y="495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把握罪名作用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zh-CN" altLang="en-US"/>
              <a:t>可以深入认识“谋反”罪名在中国古代法律制度中的作用，如成为皇权巩固、消除功臣威胁的政治工具。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天下已定，我固当烹——兵仙韩信的一生</a:t>
            </a:r>
            <a:endParaRPr lang="zh-CN" altLang="en-US"/>
          </a:p>
        </p:txBody>
      </p:sp>
      <p:sp>
        <p:nvSpPr>
          <p:cNvPr id="3" name="节编号 3"/>
          <p:cNvSpPr>
            <a:spLocks noGrp="1"/>
          </p:cNvSpPr>
          <p:nvPr>
            <p:ph type="body" sz="quarter" idx="16389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02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韩信的军事成就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8acfb2f5-9215-11f0-9e8c-124989dff0b5"/>
          <p:cNvPicPr>
            <a:picLocks noGrp="1"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1213" r="1213"/>
          <a:stretch>
            <a:fillRect/>
          </a:stretch>
        </p:blipFill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明修栈道，暗度陈仓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韩信协助刘邦东征三秦时，表面上派兵修栈道迷惑敌军，实际暗中绕道奔袭陈仓，为统一奠定基础。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8acfb0e9-9215-11f0-9e8c-124989dff0b5"/>
          <p:cNvPicPr>
            <a:picLocks noGrp="1"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1213" r="1213"/>
          <a:stretch>
            <a:fillRect/>
          </a:stretch>
        </p:blipFill>
        <p:spPr>
          <a:xfrm>
            <a:off x="4368800" y="4216400"/>
            <a:ext cx="3454400" cy="2032000"/>
          </a:xfrm>
          <a:custGeom>
            <a:avLst/>
            <a:gdLst>
              <a:gd name="connisteX0" fmla="*/ 0 w 3454400"/>
              <a:gd name="connsiteY0" fmla="*/ 0 h 2032000"/>
              <a:gd name="connisteX1" fmla="*/ 3454400 w 3454400"/>
              <a:gd name="connsiteY1" fmla="*/ 0 h 2032000"/>
              <a:gd name="connisteX2" fmla="*/ 3454400 w 3454400"/>
              <a:gd name="connsiteY2" fmla="*/ 1828800 h 2032000"/>
              <a:gd name="connisteX3" fmla="*/ 3251200 w 3454400"/>
              <a:gd name="connsiteY3" fmla="*/ 2032000 h 2032000"/>
              <a:gd name="connisteX4" fmla="*/ 203200 w 3454400"/>
              <a:gd name="connsiteY4" fmla="*/ 2032000 h 2032000"/>
              <a:gd name="connisteX5" fmla="*/ 0 w 3454400"/>
              <a:gd name="connsiteY5" fmla="*/ 1828800 h 2032000"/>
              <a:gd name="connisteX6" fmla="*/ 0 w 3454400"/>
              <a:gd name="connsiteY6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0"/>
                </a:moveTo>
                <a:lnTo>
                  <a:pt x="3454400" y="0"/>
                </a:ln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背水一战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韩信率军在井陉口与赵军对峙，背水列阵，激发士兵斗志，以少胜多击败赵军。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 descr="8acfb15e-9215-11f0-9e8c-124989dff0b5"/>
          <p:cNvPicPr>
            <a:picLocks noGrp="1"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1213" r="1213"/>
          <a:stretch>
            <a:fillRect/>
          </a:stretch>
        </p:blipFill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lstStyle/>
          <a:p>
            <a:r>
              <a:rPr lang="zh-CN" altLang="en-US"/>
              <a:t>多多益善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lstStyle/>
          <a:p>
            <a:r>
              <a:rPr lang="zh-CN" altLang="en-US"/>
              <a:t>刘邦曾问韩信能带多少兵，韩信答“多多益善”，体现其卓越的军事指挥能力。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韩信封王的过程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装饰  2"/>
          <p:cNvSpPr>
            <a:spLocks noGrp="1"/>
          </p:cNvSpPr>
          <p:nvPr>
            <p:ph type="body" idx="1639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8" name="图片占位符 17" descr="7"/>
          <p:cNvPicPr>
            <a:picLocks noGrp="1" noChangeAspect="1"/>
          </p:cNvPicPr>
          <p:nvPr>
            <p:ph type="pic" idx="16392"/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0400" y="2413000"/>
            <a:ext cx="812800" cy="81280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6386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请求封王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公元前203年，韩信立下赫赫战功后请求封王，刘邦正被楚军围困，初时大怒不满。</a:t>
            </a:r>
            <a:endParaRPr lang="zh-CN" altLang="en-US"/>
          </a:p>
        </p:txBody>
      </p:sp>
      <p:sp>
        <p:nvSpPr>
          <p:cNvPr id="8" name="装饰  6"/>
          <p:cNvSpPr>
            <a:spLocks noGrp="1"/>
          </p:cNvSpPr>
          <p:nvPr>
            <p:ph type="body" idx="16396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装饰  7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9" name="图片占位符 18" descr="2"/>
          <p:cNvPicPr>
            <a:picLocks noGrp="1" noChangeAspect="1"/>
          </p:cNvPicPr>
          <p:nvPr>
            <p:ph type="pic" idx="16395"/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89600" y="2413000"/>
            <a:ext cx="812800" cy="812800"/>
          </a:xfrm>
          <a:prstGeom prst="rect">
            <a:avLst/>
          </a:prstGeom>
        </p:spPr>
      </p:pic>
      <p:sp>
        <p:nvSpPr>
          <p:cNvPr id="11" name="文本占位符 10"/>
          <p:cNvSpPr>
            <a:spLocks noGrp="1"/>
          </p:cNvSpPr>
          <p:nvPr>
            <p:ph type="body" idx="16388"/>
            <p:custDataLst>
              <p:tags r:id="rId14"/>
            </p:custDataLst>
          </p:nvPr>
        </p:nvSpPr>
        <p:spPr/>
        <p:txBody>
          <a:bodyPr/>
          <a:lstStyle/>
          <a:p>
            <a:r>
              <a:rPr lang="zh-CN" altLang="en-US"/>
              <a:t>谋士劝谏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/>
            <p:custDataLst>
              <p:tags r:id="rId15"/>
            </p:custDataLst>
          </p:nvPr>
        </p:nvSpPr>
        <p:spPr/>
        <p:txBody>
          <a:bodyPr/>
          <a:lstStyle/>
          <a:p>
            <a:r>
              <a:rPr lang="zh-CN" altLang="en-US"/>
              <a:t>张良与陈平劝谏刘邦，指出形势不利，封韩信为王可安抚他，避免更多变数。</a:t>
            </a:r>
            <a:endParaRPr lang="zh-CN" altLang="en-US"/>
          </a:p>
        </p:txBody>
      </p:sp>
      <p:sp>
        <p:nvSpPr>
          <p:cNvPr id="13" name="装饰  1"/>
          <p:cNvSpPr>
            <a:spLocks noGrp="1"/>
          </p:cNvSpPr>
          <p:nvPr>
            <p:ph type="body" idx="16399"/>
            <p:custDataLst>
              <p:tags r:id="rId16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装饰  2"/>
          <p:cNvSpPr>
            <a:spLocks noGrp="1"/>
          </p:cNvSpPr>
          <p:nvPr>
            <p:ph type="body" idx="16400"/>
            <p:custDataLst>
              <p:tags r:id="rId1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0" name="图片占位符 19" descr="9"/>
          <p:cNvPicPr>
            <a:picLocks noGrp="1" noChangeAspect="1"/>
          </p:cNvPicPr>
          <p:nvPr>
            <p:ph type="pic" idx="16398"/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448800" y="2413000"/>
            <a:ext cx="812800" cy="812800"/>
          </a:xfrm>
          <a:prstGeom prst="rect">
            <a:avLst/>
          </a:prstGeom>
        </p:spPr>
      </p:pic>
      <p:sp>
        <p:nvSpPr>
          <p:cNvPr id="16" name="文本占位符 15"/>
          <p:cNvSpPr>
            <a:spLocks noGrp="1"/>
          </p:cNvSpPr>
          <p:nvPr>
            <p:ph type="body" idx="16390"/>
            <p:custDataLst>
              <p:tags r:id="rId21"/>
            </p:custDataLst>
          </p:nvPr>
        </p:nvSpPr>
        <p:spPr/>
        <p:txBody>
          <a:bodyPr/>
          <a:lstStyle/>
          <a:p>
            <a:r>
              <a:rPr lang="zh-CN" altLang="en-US"/>
              <a:t>刘邦妥协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/>
            <p:custDataLst>
              <p:tags r:id="rId22"/>
            </p:custDataLst>
          </p:nvPr>
        </p:nvSpPr>
        <p:spPr/>
        <p:txBody>
          <a:bodyPr/>
          <a:lstStyle/>
          <a:p>
            <a:r>
              <a:rPr lang="zh-CN" altLang="en-US"/>
              <a:t>刘邦听取建议后妥协，封韩信为齐王，遣张良往立之，并征其兵力助战，这是形势所迫的权宜之计。</a:t>
            </a:r>
            <a:endParaRPr lang="zh-CN" altLang="en-US"/>
          </a:p>
        </p:txBody>
      </p:sp>
    </p:spTree>
    <p:custDataLst>
      <p:tags r:id="rId2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垓下之战与汉朝统一</a:t>
            </a:r>
            <a:endParaRPr lang="zh-CN" altLang="en-US"/>
          </a:p>
        </p:txBody>
      </p:sp>
      <p:pic>
        <p:nvPicPr>
          <p:cNvPr id="3" name="内容占位符 2" descr="8a667c66-9215-11f0-b6b8-4690a42291ca"/>
          <p:cNvPicPr>
            <a:picLocks noGrp="1"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45" b="45"/>
          <a:stretch>
            <a:fillRect/>
          </a:stretch>
        </p:blipFill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会战约定与失败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刘邦追击项羽，约定与韩信、彭越在固陵会师，但二人未按时赶到，刘邦被项羽重创。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分封激励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为激发各方军队积极性，刘邦封韩信、彭越等人，他们按期而至，与黥布合力围困项羽于垓下。</a:t>
            </a:r>
            <a:endParaRPr lang="zh-CN" altLang="en-US"/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政治考量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刘邦封王是出于争夺天下的政治考量，是权宜之计，待天下大定后便诛除异姓王。</a:t>
            </a:r>
            <a:endParaRPr lang="zh-CN" altLang="en-US"/>
          </a:p>
        </p:txBody>
      </p:sp>
    </p:spTree>
    <p:custDataLst>
      <p:tags r:id="rId1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0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0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0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0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06fcea63fd8b3641d1ff20cdb9a681bcd03eddd"/>
  <p:tag name="KSO_WM_NEWLAYOUT_GROUP_ID" val="layout_10012"/>
  <p:tag name="KSO_WM_NEWLAYOUT_ID" val="slide_1711a7a49ad709ad"/>
</p:tagLst>
</file>

<file path=ppt/tags/tag1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1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1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4a4b6d91da417c9dbd935e910786525f7d250ed"/>
  <p:tag name="KSO_WM_NEWLAYOUT_GROUP_ID" val="layout_39"/>
  <p:tag name="KSO_WM_NEWLAYOUT_ID" val="slide_f49c640ef9d8b4f9"/>
</p:tagLst>
</file>

<file path=ppt/tags/tag12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21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25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2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b6993046600553628ac302de35bf6fbd369f8e5"/>
  <p:tag name="KSO_WM_NEWLAYOUT_GROUP_ID" val="layout_60"/>
  <p:tag name="KSO_WM_NEWLAYOUT_ID" val="slide_7a497b07d3397511"/>
</p:tagLst>
</file>

<file path=ppt/tags/tag13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3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3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375fdf518fc3cc2465e1742362740d9ba002811"/>
  <p:tag name="KSO_WM_NEWLAYOUT_GROUP_ID" val="layout_54"/>
  <p:tag name="KSO_WM_NEWLAYOUT_ID" val="slide_7f2a8194a3070527"/>
</p:tagLst>
</file>

<file path=ppt/tags/tag14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4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44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48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49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5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5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f5c632554d8f803eace277df540eb1f47ecc619"/>
  <p:tag name="KSO_WM_NEWLAYOUT_GROUP_ID" val="layout_38"/>
  <p:tag name="KSO_WM_NEWLAYOUT_ID" val="slide_982d06a69879109a"/>
</p:tagLst>
</file>

<file path=ppt/tags/tag15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9127223940e83b1b07fa4e7ee26927ae19f7c7e"/>
  <p:tag name="KSO_WM_NEWLAYOUT_GROUP_ID" val="layout_51"/>
  <p:tag name="KSO_WM_NEWLAYOUT_ID" val="slide_3caf32f083888fcf"/>
</p:tagLst>
</file>

<file path=ppt/tags/tag1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6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e7309bb6a430541e94c3bf7b25ecdf0f05b36d3"/>
  <p:tag name="KSO_WM_NEWLAYOUT_GROUP_ID" val="layout_63"/>
  <p:tag name="KSO_WM_NEWLAYOUT_ID" val="slide_f8237b5359323683"/>
</p:tagLst>
</file>

<file path=ppt/tags/tag1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a464623e5603aaba215a7f3704efe142f931be8"/>
  <p:tag name="KSO_WM_NEWLAYOUT_GROUP_ID" val="layout_10009"/>
  <p:tag name="KSO_WM_NEWLAYOUT_ID" val="slide_70de133b16f0d328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1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69e16044f46982281be39c732fd7fa5a70741ec"/>
  <p:tag name="KSO_WM_NEWLAYOUT_GROUP_ID" val="layout_42"/>
  <p:tag name="KSO_WM_NEWLAYOUT_ID" val="slide_c88a85b3a72d5464"/>
</p:tagLst>
</file>

<file path=ppt/tags/tag1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e9c5791799b7aa5881161ed1c0a2788e79d90b2"/>
  <p:tag name="KSO_WM_NEWLAYOUT_GROUP_ID" val="layout_2"/>
  <p:tag name="KSO_WM_NEWLAYOUT_ID" val="slide_0494771ff88aefe6"/>
</p:tagLst>
</file>

<file path=ppt/tags/tag20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1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1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5bca96e32996ae13ca20a0449a0cbebadd70f14a"/>
  <p:tag name="KSO_WM_NEWLAYOUT_ID" val="2475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601d218ca1b2de67d6dfd982cfdd4546ecab49a"/>
  <p:tag name="KSO_WM_NEWLAYOUT_GROUP_ID" val="layout_61"/>
  <p:tag name="KSO_WM_NEWLAYOUT_ID" val="slide_15cb9f4c4c6c7b02"/>
</p:tagLst>
</file>

<file path=ppt/tags/tag2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22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2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cff21d567a002257c76ffd94c6481ebe7ef2470"/>
  <p:tag name="KSO_WM_NEWLAYOUT_GROUP_ID" val="layout_6"/>
  <p:tag name="KSO_WM_NEWLAYOUT_ID" val="slide_2ad8094139643a7a"/>
</p:tagLst>
</file>

<file path=ppt/tags/tag2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3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3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e33a04530b1948c70eaa2114ffa5fb3d27e82b0"/>
  <p:tag name="KSO_WM_NEWLAYOUT_GROUP_ID" val="layout_59"/>
  <p:tag name="KSO_WM_NEWLAYOUT_ID" val="slide_a03752dd04035ed8"/>
</p:tagLst>
</file>

<file path=ppt/tags/tag2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4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7e60de086d6b52c40f1b652d456df3577c4e7a9"/>
  <p:tag name="KSO_WM_NEWLAYOUT_GROUP_ID" val="layout_10013"/>
  <p:tag name="KSO_WM_NEWLAYOUT_ID" val="slide_c60fea93c381646b"/>
</p:tagLst>
</file>

<file path=ppt/tags/tag2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5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5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83cb7e4ba79ad14ea085e3bc7702843aaa7d4b8"/>
  <p:tag name="KSO_WM_NEWLAYOUT_GROUP_ID" val="layout_35"/>
  <p:tag name="KSO_WM_NEWLAYOUT_ID" val="slide_80140e46ebe709ec"/>
</p:tagLst>
</file>

<file path=ppt/tags/tag26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fac9bcf62b0181fa9c9d4ab1fdfaf5c7157acb2"/>
  <p:tag name="KSO_WM_NEWLAYOUT_GROUP_ID" val="layout_30"/>
  <p:tag name="KSO_WM_NEWLAYOUT_ID" val="slide_3d2465070914cbc5"/>
</p:tagLst>
</file>

<file path=ppt/tags/tag2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6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7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6289e83770247144d2b7e9557a265fccf707b5"/>
  <p:tag name="KSO_WM_NEWLAYOUT_GROUP_ID" val="layout_32"/>
  <p:tag name="KSO_WM_NEWLAYOUT_ID" val="slide_ec9a3b080ee078f7"/>
</p:tagLst>
</file>

<file path=ppt/tags/tag27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7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78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81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82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83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8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8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88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9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2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0e2fc0a90b6ddd8180fc91d34ccc1b5707d9267"/>
  <p:tag name="KSO_WM_NEWLAYOUT_GROUP_ID" val="layout_26"/>
  <p:tag name="KSO_WM_NEWLAYOUT_ID" val="slide_33b65c8d547e38d4"/>
</p:tagLst>
</file>

<file path=ppt/tags/tag29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0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0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0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9491708cd6c5ec45fb5eec249e2aa4755a8fb22"/>
  <p:tag name="KSO_WM_NEWLAYOUT_GROUP_ID" val="layout_34"/>
  <p:tag name="KSO_WM_NEWLAYOUT_ID" val="slide_437b60f49d977836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2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b183ddfcfd7d2222f92d9f848a768dd04a25be"/>
  <p:tag name="KSO_WM_NEWLAYOUT_GROUP_ID" val="layout_10003"/>
  <p:tag name="KSO_WM_NEWLAYOUT_ID" val="slide_07a157e0b255a435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3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3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5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7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0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8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3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4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5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6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4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a2a109035165461d9f18b70c3592a6c4d7321018"/>
  <p:tag name="KSO_WM_NEWLAYOUT_GROUP_ID" val="layout_1-5"/>
  <p:tag name="KSO_WM_NEWLAYOUT_ID" val="slide_61223ae7a7f7aefc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35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35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35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3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36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6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441"/>
  <p:tag name="KSO_WM_TEMPLATE_CATEGORY" val="custom"/>
</p:tagLst>
</file>

<file path=ppt/tags/tag36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INDEX" val="40490441"/>
  <p:tag name="KSO_WM_TEMPLATE_CATEGORY" val="custom"/>
</p:tagLst>
</file>

<file path=ppt/tags/tag36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6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  <p:tag name="KSO_WM_TEMPLATE_INDEX" val="40490441"/>
  <p:tag name="KSO_WM_TEMPLATE_CATEGORY" val="custom"/>
</p:tagLst>
</file>

<file path=ppt/tags/tag37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441"/>
  <p:tag name="KSO_WM_TEMPLATE_CATEGORY" val="custom"/>
</p:tagLst>
</file>

<file path=ppt/tags/tag37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3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INDEX" val="40490441"/>
  <p:tag name="KSO_WM_TEMPLATE_CATEGORY" val="custom"/>
</p:tagLst>
</file>

<file path=ppt/tags/tag375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3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INDEX" val="40490441"/>
  <p:tag name="KSO_WM_TEMPLATE_CATEGORY" val="custom"/>
</p:tagLst>
</file>

<file path=ppt/tags/tag37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79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4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TEMPLATE_INDEX" val="40490441"/>
  <p:tag name="KSO_WM_TEMPLATE_CATEGORY" val="custom"/>
</p:tagLst>
</file>

<file path=ppt/tags/tag3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80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4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  <p:tag name="KSO_WM_TEMPLATE_INDEX" val="40490441"/>
  <p:tag name="KSO_WM_TEMPLATE_CATEGORY" val="custom"/>
</p:tagLst>
</file>

<file path=ppt/tags/tag381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4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TEMPLATE_INDEX" val="40490441"/>
  <p:tag name="KSO_WM_TEMPLATE_CATEGORY" val="custom"/>
</p:tagLst>
</file>

<file path=ppt/tags/tag382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4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  <p:tag name="KSO_WM_TEMPLATE_INDEX" val="40490441"/>
  <p:tag name="KSO_WM_TEMPLATE_CATEGORY" val="custom"/>
</p:tagLst>
</file>

<file path=ppt/tags/tag383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84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85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8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441"/>
  <p:tag name="KSO_WM_TEMPLATE_CATEGORY" val="custom"/>
</p:tagLst>
</file>

<file path=ppt/tags/tag38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INDEX" val="40490441"/>
  <p:tag name="KSO_WM_TEMPLATE_CATEGORY" val="custom"/>
</p:tagLst>
</file>

<file path=ppt/tags/tag38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8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e95dad3e16000cb048ef87640dec3393bf02b76"/>
  <p:tag name="KSO_WM_NEWLAYOUT_GROUP_ID" val="layout_10014"/>
  <p:tag name="KSO_WM_NEWLAYOUT_ID" val="slide_1ec9cc69a2ce418b"/>
</p:tagLst>
</file>

<file path=ppt/tags/tag39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9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9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9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9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7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INDEX" val="40490441"/>
  <p:tag name="KSO_WM_TEMPLATE_CATEGORY" val="custom"/>
</p:tagLst>
</file>

<file path=ppt/tags/tag39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9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9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398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8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  <p:tag name="KSO_WM_TEMPLATE_INDEX" val="40490441"/>
  <p:tag name="KSO_WM_TEMPLATE_CATEGORY" val="custom"/>
</p:tagLst>
</file>

<file path=ppt/tags/tag39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0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8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  <p:tag name="KSO_WM_TEMPLATE_INDEX" val="40490441"/>
  <p:tag name="KSO_WM_TEMPLATE_CATEGORY" val="custom"/>
</p:tagLst>
</file>

<file path=ppt/tags/tag40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9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5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7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0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11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12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13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1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1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16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17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1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1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20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21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2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SUBTYPE" val="c"/>
  <p:tag name="KSO_WM_UNIT_TEXT_TYPE" val="1"/>
  <p:tag name="KSO_WM_UNIT_TYPE" val="f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23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24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d494e065904cba03fa7292aec298be9d5e1cdbda"/>
  <p:tag name="KSO_WM_NEWLAYOUT_ID" val="2463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25.xml><?xml version="1.0" encoding="utf-8"?>
<p:tagLst xmlns:p="http://schemas.openxmlformats.org/presentationml/2006/main">
  <p:tag name="KSO_WM_UNIT_TYPE" val="f"/>
  <p:tag name="KSO_WM_BEAUTIFY_FLAG" val="#wm#"/>
  <p:tag name="KSO_WM_FIGMA_FLAG" val="#fgm#"/>
  <p:tag name="KSO_WM_UNIT_INDEX" val="2"/>
  <p:tag name="KSO_WM_UNIT_SUBTYPE" val="b"/>
  <p:tag name="KSO_WM_UNIT_TEXT_TYPE" val="1"/>
  <p:tag name="KSO_WM_UNIT_ID" val="_9*f*2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2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2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2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29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30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0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3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3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33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3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3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3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3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38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39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4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4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42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43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44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4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46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47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4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4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51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52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53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54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5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5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5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58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59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460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61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5bca96e32996ae13ca20a0449a0cbebadd70f14a"/>
  <p:tag name="KSO_WM_NEWLAYOUT_ID" val="2475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6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6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6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9345f24274cc5b8cc0ac7cc5ed9803a7bdd550cb"/>
  <p:tag name="KSO_WM_NEWLAYOUT_ID" val="1"/>
</p:tagLst>
</file>

<file path=ppt/tags/tag4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6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4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7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4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47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4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47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4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47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9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80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9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8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9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8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9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8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8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9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8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86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9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87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9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88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9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8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90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9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91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9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92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9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93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9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94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9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9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40490441"/>
</p:tagLst>
</file>

<file path=ppt/tags/tag49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40490441"/>
</p:tagLst>
</file>

<file path=ppt/tags/tag49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9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49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00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TEMPLATE_MASTER_TYPE" val="0"/>
  <p:tag name="KSO_WM_TAG_VERSION" val="3.0"/>
</p:tagLst>
</file>

<file path=ppt/tags/tag501.xml><?xml version="1.0" encoding="utf-8"?>
<p:tagLst xmlns:p="http://schemas.openxmlformats.org/presentationml/2006/main">
  <p:tag name="KSO_WM_AITEMPLATE_STYLE_ID" val="69796629276"/>
</p:tagLst>
</file>

<file path=ppt/tags/tag50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SUBTYPE" val="c"/>
  <p:tag name="KSO_WM_UNIT_TEXT_TYPE" val="1"/>
  <p:tag name="KSO_WM_UNIT_TYPE" val="f"/>
  <p:tag name="KSO_WM_UNIT_PRESET_TEXT" val="20XX YEAR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03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d494e065904cba03fa7292aec298be9d5e1cdbda"/>
  <p:tag name="KSO_WM_NEWLAYOUT_ID" val="2463"/>
  <p:tag name="KSO_WM_UNIT_PRESET_TEXT" val="单击此处添加文档标题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04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title"/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90441"/>
  <p:tag name="KSO_WM_TEMPLATE_CATEGORY" val="custom"/>
  <p:tag name="KSO_WM_SLIDE_INDEX" val="1"/>
  <p:tag name="KSO_WM_SLIDE_ID" val="custom40490441_1"/>
  <p:tag name="KSO_WM_TEMPLATE_MASTER_TYPE" val="0"/>
  <p:tag name="KSO_WM_SLIDE_LAYOUT" val="a_f"/>
  <p:tag name="KSO_WM_SLIDE_LAYOUT_CNT" val="1_2"/>
  <p:tag name="KSO_WM_TAG_VERSION" val="3.0"/>
</p:tagLst>
</file>

<file path=ppt/tags/tag5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a2a109035165461d9f18b70c3592a6c4d7321018"/>
  <p:tag name="KSO_WM_NEWLAYOUT_GROUP_ID" val="layout_1-5"/>
  <p:tag name="KSO_WM_NEWLAYOUT_ID" val="slide_61223ae7a7f7aefc"/>
</p:tagLst>
</file>

<file path=ppt/tags/tag5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50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5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5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51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5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5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51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5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5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51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5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519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contents"/>
  <p:tag name="KSO_WM_TEMPLATE_SUBCATEGORY" val="29"/>
  <p:tag name="KSO_WM_BEAUTIFY_FLAG" val="#wm#"/>
  <p:tag name="KSO_WM_TEMPLATE_FIGMA_ID" val="69796629276"/>
  <p:tag name="KSO_WM_TEMPLATE_SLIDE_ID" val="slide_61223ae7a7f7aefc"/>
</p:tagLst>
</file>

<file path=ppt/tags/tag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02561be46336a604790d16edb62491581f6cb97"/>
  <p:tag name="KSO_WM_NEWLAYOUT_GROUP_ID" val="layout_31"/>
  <p:tag name="KSO_WM_NEWLAYOUT_ID" val="slide_ea14bcc1890a96c2"/>
</p:tagLst>
</file>

<file path=ppt/tags/tag520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21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PRESET_TEXT" val="0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22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90441"/>
  <p:tag name="KSO_WM_TEMPLATE_CATEGORY" val="custom"/>
  <p:tag name="KSO_WM_SLIDE_INDEX" val="3"/>
  <p:tag name="KSO_WM_SLIDE_ID" val="custom40490441_7"/>
  <p:tag name="KSO_WM_TEMPLATE_MASTER_TYPE" val="0"/>
  <p:tag name="KSO_WM_SLIDE_LAYOUT" val="a_e"/>
  <p:tag name="KSO_WM_SLIDE_LAYOUT_CNT" val="1_1"/>
  <p:tag name="KSO_WM_TAG_VERSION" val="3.0"/>
</p:tagLst>
</file>

<file path=ppt/tags/tag5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b183ddfcfd7d2222f92d9f848a768dd04a25be"/>
  <p:tag name="KSO_WM_NEWLAYOUT_GROUP_ID" val="layout_10003"/>
  <p:tag name="KSO_WM_NEWLAYOUT_ID" val="slide_07a157e0b255a435"/>
  <p:tag name="KSO_WM_UNIT_PRESET_TEXT" val="单击此处添加标题"/>
</p:tagLst>
</file>

<file path=ppt/tags/tag5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2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2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5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3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5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3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9276"/>
  <p:tag name="KSO_WM_TEMPLATE_SLIDE_ID" val="slide_07a157e0b255a435"/>
</p:tagLst>
</file>

<file path=ppt/tags/tag5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9491708cd6c5ec45fb5eec249e2aa4755a8fb22"/>
  <p:tag name="KSO_WM_NEWLAYOUT_GROUP_ID" val="layout_34"/>
  <p:tag name="KSO_WM_NEWLAYOUT_ID" val="slide_437b60f49d977836"/>
  <p:tag name="KSO_WM_UNIT_PRESET_TEXT" val="单击此处添加标题"/>
</p:tagLst>
</file>

<file path=ppt/tags/tag5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337f10c920419359f56119d67db3383f_0.png?Expires=1758014564\u0026AWSAccessKeyId=AKLT9VJ0mcxR8yRlm6PIC9hY\u0026Signature=%2BYFU7%2BjtBSAYIvUpDU36sf3I38s%3D&quot;,&quot;product_name&quot;:&quot;wps-wpp-pc&quot;,&quot;intention_code&quot;:&quot;wps_wpp_generate_doc_pay&quot;}*ai_doubao_ai_v2.1.5_ONLINE*3363623066343433303963386361663935353032336230373132303366653133-slide-4"/>
</p:tagLst>
</file>

<file path=ppt/tags/tag5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ai-gateway-save.ks3-cn-beijing.ksyuncs.com/aigc-gateway-v2-prod/5293575034f8990e6dc82d69e78fe4c2_0.png?Expires=1758014564\u0026AWSAccessKeyId=AKLT9VJ0mcxR8yRlm6PIC9hY\u0026Signature=LUFDyXH2YAOPG3x2ACKk3rH5fVw%3D&quot;,&quot;product_name&quot;:&quot;wps-wpp-pc&quot;,&quot;intention_code&quot;:&quot;wps_wpp_generate_doc_pay&quot;}*ai_doubao_ai_v2.1.5_ONLINE*3363623066343433303963386361663935353032336230373132303366653133-slide-4"/>
</p:tagLst>
</file>

<file path=ppt/tags/tag5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ai_type&quot;:&quot;&quot;,&quot;id&quot;:&quot;&quot;}*_ai_*1757928165607dce419cd9fa9-slide-0"/>
</p:tagLst>
</file>

<file path=ppt/tags/tag5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44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9276"/>
  <p:tag name="KSO_WM_TEMPLATE_SLIDE_ID" val="slide_437b60f49d977836"/>
</p:tagLst>
</file>

<file path=ppt/tags/tag545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46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PRESET_TEXT" val="0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547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90441"/>
  <p:tag name="KSO_WM_TEMPLATE_CATEGORY" val="custom"/>
  <p:tag name="KSO_WM_SLIDE_INDEX" val="3"/>
  <p:tag name="KSO_WM_SLIDE_ID" val="custom40490441_7"/>
  <p:tag name="KSO_WM_TEMPLATE_MASTER_TYPE" val="0"/>
  <p:tag name="KSO_WM_SLIDE_LAYOUT" val="a_e"/>
  <p:tag name="KSO_WM_SLIDE_LAYOUT_CNT" val="1_1"/>
  <p:tag name="KSO_WM_TAG_VERSION" val="3.0"/>
</p:tagLst>
</file>

<file path=ppt/tags/tag5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0e2fc0a90b6ddd8180fc91d34ccc1b5707d9267"/>
  <p:tag name="KSO_WM_NEWLAYOUT_GROUP_ID" val="layout_26"/>
  <p:tag name="KSO_WM_NEWLAYOUT_ID" val="slide_33b65c8d547e38d4"/>
  <p:tag name="KSO_WM_UNIT_PRESET_TEXT" val="单击此处添加标题"/>
</p:tagLst>
</file>

<file path=ppt/tags/tag54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eb57a3bcea4c5112d9ee01594e671068_0.png?Expires=1758014566\u0026AWSAccessKeyId=AKLT9VJ0mcxR8yRlm6PIC9hY\u0026Signature=QM5diYAxnuISTUw7f8JDL3EZ2bw%3D&quot;,&quot;product_name&quot;:&quot;wps-wpp-pc&quot;,&quot;intention_code&quot;:&quot;wps_wpp_generate_doc_pay&quot;}*ai_doubao_ai_v2.1.5_ONLINE*3363623066343433303963386361663935353032336230373132303366653133-slide-6"/>
</p:tagLst>
</file>

<file path=ppt/tags/tag5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5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5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5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ai-gateway-save.ks3-cn-beijing.ksyuncs.com/aigc-gateway-v2-prod/85c4e74b6fef1fe5ef7b098a2f7b6c81_0.png?Expires=1758014565\u0026AWSAccessKeyId=AKLT9VJ0mcxR8yRlm6PIC9hY\u0026Signature=fnBMVf2s4%2BLwbwayq%2F7PvmC6BGk%3D&quot;,&quot;product_name&quot;:&quot;wps-wpp-pc&quot;,&quot;intention_code&quot;:&quot;wps_wpp_generate_doc_pay&quot;}*ai_doubao_ai_v2.1.5_ONLINE*3363623066343433303963386361663935353032336230373132303366653133-slide-6"/>
</p:tagLst>
</file>

<file path=ppt/tags/tag5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5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5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5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ai-gateway-save.ks3-cn-beijing.ksyuncs.com/aigc-gateway-v2-prod/9e8e2b0f74cb744413d28148dd9a3b13_0.png?Expires=1758014565\u0026AWSAccessKeyId=AKLT9VJ0mcxR8yRlm6PIC9hY\u0026Signature=Y7noi7IxM1e0K3xoIZIkWsx4GeM%3D&quot;,&quot;product_name&quot;:&quot;wps-wpp-pc&quot;,&quot;intention_code&quot;:&quot;wps_wpp_generate_doc_pay&quot;}*ai_doubao_ai_v2.1.5_ONLINE*3363623066343433303963386361663935353032336230373132303366653133-slide-6"/>
</p:tagLst>
</file>

<file path=ppt/tags/tag5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6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9276"/>
  <p:tag name="KSO_WM_TEMPLATE_SLIDE_ID" val="slide_33b65c8d547e38d4"/>
</p:tagLst>
</file>

<file path=ppt/tags/tag5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6289e83770247144d2b7e9557a265fccf707b5"/>
  <p:tag name="KSO_WM_NEWLAYOUT_GROUP_ID" val="layout_32"/>
  <p:tag name="KSO_WM_NEWLAYOUT_ID" val="slide_ec9a3b080ee078f7"/>
  <p:tag name="KSO_WM_UNIT_PRESET_TEXT" val="单击此处添加标题"/>
</p:tagLst>
</file>

<file path=ppt/tags/tag56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64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</p:tagLst>
</file>

<file path=ppt/tags/tag565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5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6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69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</p:tagLst>
</file>

<file path=ppt/tags/tag5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70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5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7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574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</p:tagLst>
</file>

<file path=ppt/tags/tag575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5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5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78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9276"/>
  <p:tag name="KSO_WM_TEMPLATE_SLIDE_ID" val="slide_ec9a3b080ee078f7"/>
</p:tagLst>
</file>

<file path=ppt/tags/tag5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fac9bcf62b0181fa9c9d4ab1fdfaf5c7157acb2"/>
  <p:tag name="KSO_WM_NEWLAYOUT_GROUP_ID" val="layout_30"/>
  <p:tag name="KSO_WM_NEWLAYOUT_ID" val="slide_3d2465070914cbc5"/>
  <p:tag name="KSO_WM_UNIT_PRESET_TEXT" val="单击此处添加标题"/>
</p:tagLst>
</file>

<file path=ppt/tags/tag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97f4920173b6e5fbb620e562a855d20f_0.png?Expires=1758014565\u0026AWSAccessKeyId=AKLT9VJ0mcxR8yRlm6PIC9hY\u0026Signature=G3HSYy2Kw1jDlaCCAddE%2ByVeQVY%3D&quot;,&quot;product_name&quot;:&quot;wps-wpp-pc&quot;,&quot;intention_code&quot;:&quot;wps_wpp_generate_doc_pay&quot;}*ai_doubao_ai_v2.1.5_ONLINE*3363623066343433303963386361663935353032336230373132303366653133-slide-8"/>
</p:tagLst>
</file>

<file path=ppt/tags/tag58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8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8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5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9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9276"/>
  <p:tag name="KSO_WM_TEMPLATE_SLIDE_ID" val="slide_3d2465070914cbc5"/>
</p:tagLst>
</file>

<file path=ppt/tags/tag5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7e60de086d6b52c40f1b652d456df3577c4e7a9"/>
  <p:tag name="KSO_WM_NEWLAYOUT_GROUP_ID" val="layout_10013"/>
  <p:tag name="KSO_WM_NEWLAYOUT_ID" val="slide_c60fea93c381646b"/>
  <p:tag name="KSO_WM_UNIT_PRESET_TEXT" val="单击此处添加标题"/>
</p:tagLst>
</file>

<file path=ppt/tags/tag5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c486d90ea63cda1e82a2646e26d17735_0.png?Expires=1758014567\u0026AWSAccessKeyId=AKLT9VJ0mcxR8yRlm6PIC9hY\u0026Signature=RSbajyKm5YqqrAyk4E9ngzOPuFc%3D&quot;,&quot;product_name&quot;:&quot;wps-wpp-pc&quot;,&quot;intention_code&quot;:&quot;wps_wpp_generate_doc_pay&quot;}*ai_doubao_ai_v2.1.5_ONLINE*3363623066343433303963386361663935353032336230373132303366653133-slide-9"/>
</p:tagLst>
</file>

<file path=ppt/tags/tag5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9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9276"/>
  <p:tag name="KSO_WM_TEMPLATE_SLIDE_ID" val="slide_c60fea93c381646b"/>
</p:tagLst>
</file>

<file path=ppt/tags/tag5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e33a04530b1948c70eaa2114ffa5fb3d27e82b0"/>
  <p:tag name="KSO_WM_NEWLAYOUT_GROUP_ID" val="layout_59"/>
  <p:tag name="KSO_WM_NEWLAYOUT_ID" val="slide_a03752dd04035ed8"/>
  <p:tag name="KSO_WM_UNIT_PRESET_TEXT" val="单击此处添加标题"/>
</p:tagLst>
</file>

<file path=ppt/tags/tag5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4d3ab9c8cfd77cedc902dabbe2248773_0.png?Expires=1758014564\u0026AWSAccessKeyId=AKLT9VJ0mcxR8yRlm6PIC9hY\u0026Signature=tbi6OE5LFjgRo%2F4UTIgbCQe7brE%3D&quot;,&quot;product_name&quot;:&quot;wps-wpp-pc&quot;,&quot;intention_code&quot;:&quot;wps_wpp_generate_doc_pay&quot;}*ai_doubao_ai_v2.1.5_ONLINE*3363623066343433303963386361663935353032336230373132303366653133-slide-10"/>
</p:tagLst>
</file>

<file path=ppt/tags/tag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0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6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0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0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9276"/>
  <p:tag name="KSO_WM_TEMPLATE_SLIDE_ID" val="slide_a03752dd04035ed8"/>
</p:tagLst>
</file>

<file path=ppt/tags/tag6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cff21d567a002257c76ffd94c6481ebe7ef2470"/>
  <p:tag name="KSO_WM_NEWLAYOUT_GROUP_ID" val="layout_6"/>
  <p:tag name="KSO_WM_NEWLAYOUT_ID" val="slide_2ad8094139643a7a"/>
  <p:tag name="KSO_WM_UNIT_PRESET_TEXT" val="单击此处添加标题"/>
</p:tagLst>
</file>

<file path=ppt/tags/tag6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6aff298168f4af975fc1f3b770acd355_0.png?Expires=1758014565\u0026AWSAccessKeyId=AKLT9VJ0mcxR8yRlm6PIC9hY\u0026Signature=eVRAs4O1qpOOzpCcpncKZXX%2FomI%3D&quot;,&quot;product_name&quot;:&quot;wps-wpp-pc&quot;,&quot;intention_code&quot;:&quot;wps_wpp_generate_doc_pay&quot;}*ai_doubao_ai_v2.1.5_ONLINE*3363623066343433303963386361663935353032336230373132303366653133-slide-11"/>
</p:tagLst>
</file>

<file path=ppt/tags/tag60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6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1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1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9276"/>
  <p:tag name="KSO_WM_TEMPLATE_SLIDE_ID" val="slide_2ad8094139643a7a"/>
</p:tagLst>
</file>

<file path=ppt/tags/tag616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17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PRESET_TEXT" val="0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18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90441"/>
  <p:tag name="KSO_WM_TEMPLATE_CATEGORY" val="custom"/>
  <p:tag name="KSO_WM_SLIDE_INDEX" val="3"/>
  <p:tag name="KSO_WM_SLIDE_ID" val="custom40490441_7"/>
  <p:tag name="KSO_WM_TEMPLATE_MASTER_TYPE" val="0"/>
  <p:tag name="KSO_WM_SLIDE_LAYOUT" val="a_e"/>
  <p:tag name="KSO_WM_SLIDE_LAYOUT_CNT" val="1_1"/>
  <p:tag name="KSO_WM_TAG_VERSION" val="3.0"/>
</p:tagLst>
</file>

<file path=ppt/tags/tag6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601d218ca1b2de67d6dfd982cfdd4546ecab49a"/>
  <p:tag name="KSO_WM_NEWLAYOUT_GROUP_ID" val="layout_61"/>
  <p:tag name="KSO_WM_NEWLAYOUT_ID" val="slide_15cb9f4c4c6c7b02"/>
  <p:tag name="KSO_WM_UNIT_PRESET_TEXT" val="单击此处添加标题"/>
</p:tagLst>
</file>

<file path=ppt/tags/tag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6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c6337f6cbaa2e488f4b243d8cd71c16f_0.png?Expires=1758014564\u0026AWSAccessKeyId=AKLT9VJ0mcxR8yRlm6PIC9hY\u0026Signature=MuE3XC%2F0iujQGCdJcgS8rIeEuQI%3D&quot;,&quot;product_name&quot;:&quot;wps-wpp-pc&quot;,&quot;intention_code&quot;:&quot;wps_wpp_generate_doc_pay&quot;}*ai_doubao_ai_v2.1.5_ONLINE*3363623066343433303963386361663935353032336230373132303366653133-slide-13"/>
</p:tagLst>
</file>

<file path=ppt/tags/tag621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  <p:tag name="KSO_WM_UNIT_PRESET_TEXT" val=" "/>
</p:tagLst>
</file>

<file path=ppt/tags/tag6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2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9276"/>
  <p:tag name="KSO_WM_TEMPLATE_SLIDE_ID" val="slide_15cb9f4c4c6c7b02"/>
</p:tagLst>
</file>

<file path=ppt/tags/tag6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e9c5791799b7aa5881161ed1c0a2788e79d90b2"/>
  <p:tag name="KSO_WM_NEWLAYOUT_GROUP_ID" val="layout_2"/>
  <p:tag name="KSO_WM_NEWLAYOUT_ID" val="slide_0494771ff88aefe6"/>
  <p:tag name="KSO_WM_UNIT_PRESET_TEXT" val="单击此处添加标题"/>
</p:tagLst>
</file>

<file path=ppt/tags/tag62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6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0ad8f5559bad6b578742d666a8941223_0.png?Expires=1758014567\u0026AWSAccessKeyId=AKLT9VJ0mcxR8yRlm6PIC9hY\u0026Signature=c5HbXT7Y%2FhXqDCa0kd%2BXhCWMcyM%3D&quot;,&quot;product_name&quot;:&quot;wps-wpp-pc&quot;,&quot;intention_code&quot;:&quot;wps_wpp_generate_doc_pay&quot;}*ai_doubao_ai_v2.1.5_ONLINE*3363623066343433303963386361663935353032336230373132303366653133-slide-14"/>
</p:tagLst>
</file>

<file path=ppt/tags/tag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3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ai-gateway-save.ks3-cn-beijing.ksyuncs.com/aigc-gateway-v2-prod/8e7c5a77c4b56d9c50e632990bc3dd09_0.png?Expires=1758014568\u0026AWSAccessKeyId=AKLT9VJ0mcxR8yRlm6PIC9hY\u0026Signature=LkPWzOwCG3x3CWCuiei658h%2F2l0%3D&quot;,&quot;product_name&quot;:&quot;wps-wpp-pc&quot;,&quot;intention_code&quot;:&quot;wps_wpp_generate_doc_pay&quot;}*ai_doubao_ai_v2.1.5_ONLINE*3363623066343433303963386361663935353032336230373132303366653133-slide-14"/>
</p:tagLst>
</file>

<file path=ppt/tags/tag6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3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9276"/>
  <p:tag name="KSO_WM_TEMPLATE_SLIDE_ID" val="slide_0494771ff88aefe6"/>
</p:tagLst>
</file>

<file path=ppt/tags/tag6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69e16044f46982281be39c732fd7fa5a70741ec"/>
  <p:tag name="KSO_WM_NEWLAYOUT_GROUP_ID" val="layout_42"/>
  <p:tag name="KSO_WM_NEWLAYOUT_ID" val="slide_c88a85b3a72d5464"/>
  <p:tag name="KSO_WM_UNIT_PRESET_TEXT" val="单击此处添加标题"/>
</p:tagLst>
</file>

<file path=ppt/tags/tag6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7982685f605ee19246b00162b46047fc_0.png?Expires=1758014564\u0026AWSAccessKeyId=AKLT9VJ0mcxR8yRlm6PIC9hY\u0026Signature=OA5t4GFEmdtSZIq%2BbMztdf9lzMA%3D&quot;,&quot;product_name&quot;:&quot;wps-wpp-pc&quot;,&quot;intention_code&quot;:&quot;wps_wpp_generate_doc_pay&quot;}*ai_doubao_ai_v2.1.5_ONLINE*3363623066343433303963386361663935353032336230373132303366653133-slide-15"/>
</p:tagLst>
</file>

<file path=ppt/tags/tag63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4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4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9276"/>
  <p:tag name="KSO_WM_TEMPLATE_SLIDE_ID" val="slide_c88a85b3a72d5464"/>
</p:tagLst>
</file>

<file path=ppt/tags/tag6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a464623e5603aaba215a7f3704efe142f931be8"/>
  <p:tag name="KSO_WM_NEWLAYOUT_GROUP_ID" val="layout_10009"/>
  <p:tag name="KSO_WM_NEWLAYOUT_ID" val="slide_70de133b16f0d328"/>
  <p:tag name="KSO_WM_UNIT_PRESET_TEXT" val="单击此处添加标题"/>
</p:tagLst>
</file>

<file path=ppt/tags/tag6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fc802680c2aef9771c47df0a43964641_0.png?Expires=1758014564\u0026AWSAccessKeyId=AKLT9VJ0mcxR8yRlm6PIC9hY\u0026Signature=NaKdn8GorxJrEZXp9Zp7Ul%2FXmKU%3D&quot;,&quot;product_name&quot;:&quot;wps-wpp-pc&quot;,&quot;intention_code&quot;:&quot;wps_wpp_generate_doc_pay&quot;}*ai_doubao_ai_3.0.1_online*3363623066343433303963386361663935353032336230373132303366653133-slide-16"/>
</p:tagLst>
</file>

<file path=ppt/tags/tag6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ai-gateway-save.ks3-cn-beijing.ksyuncs.com/aigc-gateway-v2-prod/463223da35babc321aa45fdac49f6873_0.png?Expires=1758014564\u0026AWSAccessKeyId=AKLT9VJ0mcxR8yRlm6PIC9hY\u0026Signature=QNMjCeDATpDJn%2B%2BwgEDJI75x5DA%3D&quot;,&quot;product_name&quot;:&quot;wps-wpp-pc&quot;,&quot;intention_code&quot;:&quot;wps_wpp_generate_doc_pay&quot;}*ai_doubao_ai_3.0.1_online*3363623066343433303963386361663935353032336230373132303366653133-slide-16"/>
</p:tagLst>
</file>

<file path=ppt/tags/tag6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53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9276"/>
  <p:tag name="KSO_WM_TEMPLATE_SLIDE_ID" val="slide_70de133b16f0d328"/>
</p:tagLst>
</file>

<file path=ppt/tags/tag6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e7309bb6a430541e94c3bf7b25ecdf0f05b36d3"/>
  <p:tag name="KSO_WM_NEWLAYOUT_GROUP_ID" val="layout_63"/>
  <p:tag name="KSO_WM_NEWLAYOUT_ID" val="slide_f8237b5359323683"/>
  <p:tag name="KSO_WM_UNIT_PRESET_TEXT" val="单击此处添加标题"/>
</p:tagLst>
</file>

<file path=ppt/tags/tag6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680a21c839bf5f45132f3c9f7131c614_0.png?Expires=1758014565\u0026AWSAccessKeyId=AKLT9VJ0mcxR8yRlm6PIC9hY\u0026Signature=aX5p2E1bjdY78CBRV57BI7jmUKk%3D&quot;,&quot;product_name&quot;:&quot;wps-wpp-pc&quot;,&quot;intention_code&quot;:&quot;wps_wpp_generate_doc_pay&quot;}*ai_doubao_ai_v2.1.5_ONLINE*3363623066343433303963386361663935353032336230373132303366653133-slide-17"/>
</p:tagLst>
</file>

<file path=ppt/tags/tag6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60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9276"/>
  <p:tag name="KSO_WM_TEMPLATE_SLIDE_ID" val="slide_f8237b5359323683"/>
</p:tagLst>
</file>

<file path=ppt/tags/tag6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9127223940e83b1b07fa4e7ee26927ae19f7c7e"/>
  <p:tag name="KSO_WM_NEWLAYOUT_GROUP_ID" val="layout_51"/>
  <p:tag name="KSO_WM_NEWLAYOUT_ID" val="slide_3caf32f083888fcf"/>
  <p:tag name="KSO_WM_UNIT_PRESET_TEXT" val="单击此处添加标题"/>
</p:tagLst>
</file>

<file path=ppt/tags/tag6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1ece14a0bc84082ffbfdcc5b80abd48d_0.png?Expires=1758014567\u0026AWSAccessKeyId=AKLT9VJ0mcxR8yRlm6PIC9hY\u0026Signature=79viHhgXMgQ0tOS823GGn72GvV4%3D&quot;,&quot;product_name&quot;:&quot;wps-wpp-pc&quot;,&quot;intention_code&quot;:&quot;wps_wpp_generate_doc_pay&quot;}*ai_doubao_ai_v2.1.5_ONLINE*3363623066343433303963386361663935353032336230373132303366653133-slide-18"/>
</p:tagLst>
</file>

<file path=ppt/tags/tag66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6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6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6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9276"/>
  <p:tag name="KSO_WM_TEMPLATE_SLIDE_ID" val="slide_3caf32f083888fcf"/>
</p:tagLst>
</file>

<file path=ppt/tags/tag6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6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f5c632554d8f803eace277df540eb1f47ecc619"/>
  <p:tag name="KSO_WM_NEWLAYOUT_GROUP_ID" val="layout_38"/>
  <p:tag name="KSO_WM_NEWLAYOUT_ID" val="slide_982d06a69879109a"/>
  <p:tag name="KSO_WM_UNIT_PRESET_TEXT" val="单击此处添加标题"/>
</p:tagLst>
</file>

<file path=ppt/tags/tag67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6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3246ab054c000edbdc68b8b3d994fd12_0.png?Expires=1758014565\u0026AWSAccessKeyId=AKLT9VJ0mcxR8yRlm6PIC9hY\u0026Signature=THDTUjFnMnrB1TRH1Zdcs%2Fdj7yo%3D&quot;,&quot;product_name&quot;:&quot;wps-wpp-pc&quot;,&quot;intention_code&quot;:&quot;wps_wpp_generate_doc_pay&quot;}*ai_doubao_ai_v2.1.5_ONLINE*3363623066343433303963386361663935353032336230373132303366653133-slide-19"/>
</p:tagLst>
</file>

<file path=ppt/tags/tag6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7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6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ai-gateway-save.ks3-cn-beijing.ksyuncs.com/aigc-gateway-v2-prod/0a7b05d1de04267e4b28205acc7a8b9f_0.png?Expires=1758014564\u0026AWSAccessKeyId=AKLT9VJ0mcxR8yRlm6PIC9hY\u0026Signature=P0TuFt%2BHqU9CCBcNgAbchzUK1mE%3D&quot;,&quot;product_name&quot;:&quot;wps-wpp-pc&quot;,&quot;intention_code&quot;:&quot;wps_wpp_generate_doc_pay&quot;}*ai_doubao_ai_v2.1.5_ONLINE*3363623066343433303963386361663935353032336230373132303366653133-slide-19"/>
</p:tagLst>
</file>

<file path=ppt/tags/tag6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7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9276"/>
  <p:tag name="KSO_WM_TEMPLATE_SLIDE_ID" val="slide_982d06a69879109a"/>
</p:tagLst>
</file>

<file path=ppt/tags/tag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b02c287586c0cb3a819d54c48f09bcbc9d20c85"/>
  <p:tag name="KSO_WM_NEWLAYOUT_GROUP_ID" val="layout_48"/>
  <p:tag name="KSO_WM_NEWLAYOUT_ID" val="slide_f40f4095b76ee3a8"/>
</p:tagLst>
</file>

<file path=ppt/tags/tag6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375fdf518fc3cc2465e1742362740d9ba002811"/>
  <p:tag name="KSO_WM_NEWLAYOUT_GROUP_ID" val="layout_54"/>
  <p:tag name="KSO_WM_NEWLAYOUT_ID" val="slide_7f2a8194a3070527"/>
  <p:tag name="KSO_WM_UNIT_PRESET_TEXT" val="单击此处添加标题"/>
</p:tagLst>
</file>

<file path=ppt/tags/tag68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682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</p:tagLst>
</file>

<file path=ppt/tags/tag683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8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68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</p:tagLst>
</file>

<file path=ppt/tags/tag688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91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9276"/>
  <p:tag name="KSO_WM_TEMPLATE_SLIDE_ID" val="slide_7f2a8194a3070527"/>
</p:tagLst>
</file>

<file path=ppt/tags/tag6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b6993046600553628ac302de35bf6fbd369f8e5"/>
  <p:tag name="KSO_WM_NEWLAYOUT_GROUP_ID" val="layout_60"/>
  <p:tag name="KSO_WM_NEWLAYOUT_ID" val="slide_7a497b07d3397511"/>
  <p:tag name="KSO_WM_UNIT_PRESET_TEXT" val="单击此处添加标题"/>
</p:tagLst>
</file>

<file path=ppt/tags/tag6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cbae400e9efe02311557e087f43adfa2_0.png?Expires=1758014566\u0026AWSAccessKeyId=AKLT9VJ0mcxR8yRlm6PIC9hY\u0026Signature=bzMbvyXeSUpXByNPH7Lve0E9Svs%3D&quot;,&quot;product_name&quot;:&quot;wps-wpp-pc&quot;,&quot;intention_code&quot;:&quot;wps_wpp_generate_doc_pay&quot;}*ai_doubao_ai_v2.1.5_ONLINE*3363623066343433303963386361663935353032336230373132303366653133-slide-21"/>
</p:tagLst>
</file>

<file path=ppt/tags/tag694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  <p:tag name="KSO_WM_UNIT_PRESET_TEXT" val=" "/>
</p:tagLst>
</file>

<file path=ppt/tags/tag6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9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9276"/>
  <p:tag name="KSO_WM_TEMPLATE_SLIDE_ID" val="slide_7a497b07d3397511"/>
</p:tagLst>
</file>

<file path=ppt/tags/tag7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4a4b6d91da417c9dbd935e910786525f7d250ed"/>
  <p:tag name="KSO_WM_NEWLAYOUT_GROUP_ID" val="layout_39"/>
  <p:tag name="KSO_WM_NEWLAYOUT_ID" val="slide_f49c640ef9d8b4f9"/>
  <p:tag name="KSO_WM_UNIT_PRESET_TEXT" val="单击此处添加标题"/>
</p:tagLst>
</file>

<file path=ppt/tags/tag70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702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7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0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706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7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0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9276"/>
  <p:tag name="KSO_WM_TEMPLATE_SLIDE_ID" val="slide_f49c640ef9d8b4f9"/>
</p:tagLst>
</file>

<file path=ppt/tags/tag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06fcea63fd8b3641d1ff20cdb9a681bcd03eddd"/>
  <p:tag name="KSO_WM_NEWLAYOUT_GROUP_ID" val="layout_10012"/>
  <p:tag name="KSO_WM_NEWLAYOUT_ID" val="slide_1711a7a49ad709ad"/>
  <p:tag name="KSO_WM_UNIT_PRESET_TEXT" val="单击此处添加标题"/>
</p:tagLst>
</file>

<file path=ppt/tags/tag7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e525f6d0e03935ea41cf9a2dc9e7ed98_0.png?Expires=1758014568\u0026AWSAccessKeyId=AKLT9VJ0mcxR8yRlm6PIC9hY\u0026Signature=uchCjldM5FI51se9MckDM22tmOs%3D&quot;,&quot;product_name&quot;:&quot;wps-wpp-pc&quot;,&quot;intention_code&quot;:&quot;wps_wpp_generate_doc_pay&quot;}*ai_doubao_ai_v2.1.5_ONLINE*3363623066343433303963386361663935353032336230373132303366653133-slide-23"/>
</p:tagLst>
</file>

<file path=ppt/tags/tag7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1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9276"/>
  <p:tag name="KSO_WM_TEMPLATE_SLIDE_ID" val="slide_1711a7a49ad709ad"/>
</p:tagLst>
</file>

<file path=ppt/tags/tag717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5702196ef5b7e5772edbbbde07773431b50ae14"/>
  <p:tag name="KSO_WM_NEWLAYOUT_ID" val="2469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18.xml><?xml version="1.0" encoding="utf-8"?>
<p:tagLst xmlns:p="http://schemas.openxmlformats.org/presentationml/2006/main">
  <p:tag name="KSO_WM_UNIT_TYPE" val="e"/>
  <p:tag name="KSO_WM_BEAUTIFY_FLAG" val="#wm#"/>
  <p:tag name="KSO_WM_FIGMA_FLAG" val="#fgm#"/>
  <p:tag name="KSO_WM_UNIT_INDEX" val="1"/>
  <p:tag name="KSO_WM_UNIT_PRESET_TEXT" val="01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19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90441"/>
  <p:tag name="KSO_WM_TEMPLATE_CATEGORY" val="custom"/>
  <p:tag name="KSO_WM_SLIDE_INDEX" val="3"/>
  <p:tag name="KSO_WM_SLIDE_ID" val="custom40490441_7"/>
  <p:tag name="KSO_WM_TEMPLATE_MASTER_TYPE" val="0"/>
  <p:tag name="KSO_WM_SLIDE_LAYOUT" val="a_e"/>
  <p:tag name="KSO_WM_SLIDE_LAYOUT_CNT" val="1_1"/>
  <p:tag name="KSO_WM_TAG_VERSION" val="3.0"/>
</p:tagLst>
</file>

<file path=ppt/tags/tag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00620a7fae45757a89301f24c804c27ecb61e8f"/>
  <p:tag name="KSO_WM_NEWLAYOUT_GROUP_ID" val="layout_57"/>
  <p:tag name="KSO_WM_NEWLAYOUT_ID" val="slide_138b38c969135e9e"/>
  <p:tag name="KSO_WM_UNIT_PRESET_TEXT" val="单击此处添加标题"/>
</p:tagLst>
</file>

<file path=ppt/tags/tag721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7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23f924511e8feedfa75cff60634b0386_0.png?Expires=1758014565\u0026AWSAccessKeyId=AKLT9VJ0mcxR8yRlm6PIC9hY\u0026Signature=QEJRtW8fUokwJU8vrrX4I2o%2FJME%3D&quot;,&quot;product_name&quot;:&quot;wps-wpp-pc&quot;,&quot;intention_code&quot;:&quot;wps_wpp_generate_doc_pay&quot;}*ai_doubao_ai_v2.1.5_ONLINE*3363623066343433303963386361663935353032336230373132303366653133-slide-25"/>
</p:tagLst>
</file>

<file path=ppt/tags/tag7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7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25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7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ai-gateway-save.ks3-cn-beijing.ksyuncs.com/aigc-gateway-v2-prod/64f3401618ed7882e3337e6cd8647bf0_0.png?Expires=1758014581\u0026AWSAccessKeyId=AKLT9VJ0mcxR8yRlm6PIC9hY\u0026Signature=7cnBSYBe5EzgUryyddWp7q4uPHY%3D&quot;,&quot;product_name&quot;:&quot;wps-wpp-pc&quot;,&quot;intention_code&quot;:&quot;wps_wpp_generate_doc_pay&quot;}*ai_doubao_ai_v2.1.5_ONLINE*3363623066343433303963386361663935353032336230373132303366653133-slide-25"/>
</p:tagLst>
</file>

<file path=ppt/tags/tag7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7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29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7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ai-gateway-save.ks3-cn-beijing.ksyuncs.com/aigc-gateway-v2-prod/791a06797a2494dabde21a6e27b05df8_0.png?Expires=1758014566\u0026AWSAccessKeyId=AKLT9VJ0mcxR8yRlm6PIC9hY\u0026Signature=gJVYletHW9TglPnekpSgRwLXVzM%3D&quot;,&quot;product_name&quot;:&quot;wps-wpp-pc&quot;,&quot;intention_code&quot;:&quot;wps_wpp_generate_doc_pay&quot;}*ai_doubao_ai_v2.1.5_ONLINE*3363623066343433303963386361663935353032336230373132303366653133-slide-25"/>
</p:tagLst>
</file>

<file path=ppt/tags/tag7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7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3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9276"/>
  <p:tag name="KSO_WM_TEMPLATE_SLIDE_ID" val="slide_138b38c969135e9e"/>
</p:tagLst>
</file>

<file path=ppt/tags/tag7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e4d3d1f1b12b24b5f22a6ce0aac59be337f721b"/>
  <p:tag name="KSO_WM_NEWLAYOUT_GROUP_ID" val="layout_10007"/>
  <p:tag name="KSO_WM_NEWLAYOUT_ID" val="slide_a6198808599c094b"/>
  <p:tag name="KSO_WM_UNIT_PRESET_TEXT" val="单击此处添加标题"/>
</p:tagLst>
</file>

<file path=ppt/tags/tag7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4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9276"/>
  <p:tag name="KSO_WM_TEMPLATE_SLIDE_ID" val="slide_a6198808599c094b"/>
</p:tagLst>
</file>

<file path=ppt/tags/tag7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b02c287586c0cb3a819d54c48f09bcbc9d20c85"/>
  <p:tag name="KSO_WM_NEWLAYOUT_GROUP_ID" val="layout_48"/>
  <p:tag name="KSO_WM_NEWLAYOUT_ID" val="slide_f40f4095b76ee3a8"/>
  <p:tag name="KSO_WM_UNIT_PRESET_TEXT" val="单击此处添加标题"/>
</p:tagLst>
</file>

<file path=ppt/tags/tag74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7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23c189808cce9d71308d81aa6c620359_0.png?Expires=1758014566\u0026AWSAccessKeyId=AKLT9VJ0mcxR8yRlm6PIC9hY\u0026Signature=6bf4WgDL3jetLAQwzjnXSWqhtmw%3D&quot;,&quot;product_name&quot;:&quot;wps-wpp-pc&quot;,&quot;intention_code&quot;:&quot;wps_wpp_generate_doc_pay&quot;}*ai_doubao_ai_v2.1.5_ONLINE*3363623066343433303963386361663935353032336230373132303366653133-slide-27"/>
</p:tagLst>
</file>

<file path=ppt/tags/tag7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7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4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7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ai-gateway-save.ks3-cn-beijing.ksyuncs.com/aigc-gateway-v2-prod/34482ea82d4f3b6329db5088fcc1e3c7_0.png?Expires=1758014566\u0026AWSAccessKeyId=AKLT9VJ0mcxR8yRlm6PIC9hY\u0026Signature=I9Azh3TL3lRkZJv5wA65uqHXO9Y%3D&quot;,&quot;product_name&quot;:&quot;wps-wpp-pc&quot;,&quot;intention_code&quot;:&quot;wps_wpp_generate_doc_pay&quot;}*ai_doubao_ai_v2.1.5_ONLINE*3363623066343433303963386361663935353032336230373132303366653133-slide-27"/>
</p:tagLst>
</file>

<file path=ppt/tags/tag7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5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7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ai-gateway-save.ks3-cn-beijing.ksyuncs.com/aigc-gateway-v2-prod/5868cf7b61ef1493d6512fe8997a7ff2_0.png?Expires=1758014566\u0026AWSAccessKeyId=AKLT9VJ0mcxR8yRlm6PIC9hY\u0026Signature=acRdYSCjuxTyN0g8z8QiX8aXV6M%3D&quot;,&quot;product_name&quot;:&quot;wps-wpp-pc&quot;,&quot;intention_code&quot;:&quot;wps_wpp_generate_doc_pay&quot;}*ai_doubao_ai_v2.1.5_ONLINE*3363623066343433303963386361663935353032336230373132303366653133-slide-27"/>
</p:tagLst>
</file>

<file path=ppt/tags/tag7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7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55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9276"/>
  <p:tag name="KSO_WM_TEMPLATE_SLIDE_ID" val="slide_f40f4095b76ee3a8"/>
</p:tagLst>
</file>

<file path=ppt/tags/tag7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02561be46336a604790d16edb62491581f6cb97"/>
  <p:tag name="KSO_WM_NEWLAYOUT_GROUP_ID" val="layout_31"/>
  <p:tag name="KSO_WM_NEWLAYOUT_ID" val="slide_ea14bcc1890a96c2"/>
  <p:tag name="KSO_WM_UNIT_PRESET_TEXT" val="单击此处添加标题"/>
</p:tagLst>
</file>

<file path=ppt/tags/tag75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7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5d7d1bb82d8dc8d632647460ecbf98e6_0.png?Expires=1758014568\u0026AWSAccessKeyId=AKLT9VJ0mcxR8yRlm6PIC9hY\u0026Signature=Fa%2B4TOCi3wVM7WFpQvsESmLBBt0%3D&quot;,&quot;product_name&quot;:&quot;wps-wpp-pc&quot;,&quot;intention_code&quot;:&quot;wps_wpp_generate_doc_pay&quot;}*ai_doubao_ai_v2.1.5_ONLINE*3363623066343433303963386361663935353032336230373132303366653133-slide-28"/>
</p:tagLst>
</file>

<file path=ppt/tags/tag7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6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7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ai-gateway-save.ks3-cn-beijing.ksyuncs.com/aigc-gateway-v2-prod/1e5b24ccf53ede8bf19d43cd784cff94_0.png?Expires=1758014568\u0026AWSAccessKeyId=AKLT9VJ0mcxR8yRlm6PIC9hY\u0026Signature=EqTqFvmDDP7S%2FWxfLumKDRAqDrA%3D&quot;,&quot;product_name&quot;:&quot;wps-wpp-pc&quot;,&quot;intention_code&quot;:&quot;wps_wpp_generate_doc_pay&quot;}*ai_doubao_ai_v2.1.5_ONLINE*3363623066343433303963386361663935353032336230373132303366653133-slide-28"/>
</p:tagLst>
</file>

<file path=ppt/tags/tag7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7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6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7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ai-gateway-save.ks3-cn-beijing.ksyuncs.com/aigc-gateway-v2-prod/b9a44759887bb9eb74a097375482e4d2_0.png?Expires=1758014568\u0026AWSAccessKeyId=AKLT9VJ0mcxR8yRlm6PIC9hY\u0026Signature=oyQfcumojuk7%2BKTZdVUdGcjwuKI%3D&quot;,&quot;product_name&quot;:&quot;wps-wpp-pc&quot;,&quot;intention_code&quot;:&quot;wps_wpp_generate_doc_pay&quot;}*ai_doubao_ai_v2.1.5_ONLINE*3363623066343433303963386361663935353032336230373132303366653133-slide-28"/>
</p:tagLst>
</file>

<file path=ppt/tags/tag7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7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6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9276"/>
  <p:tag name="KSO_WM_TEMPLATE_SLIDE_ID" val="slide_ea14bcc1890a96c2"/>
</p:tagLst>
</file>

<file path=ppt/tags/tag7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7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e95dad3e16000cb048ef87640dec3393bf02b76"/>
  <p:tag name="KSO_WM_NEWLAYOUT_GROUP_ID" val="layout_10014"/>
  <p:tag name="KSO_WM_NEWLAYOUT_ID" val="slide_1ec9cc69a2ce418b"/>
  <p:tag name="KSO_WM_UNIT_PRESET_TEXT" val="单击此处添加标题"/>
</p:tagLst>
</file>

<file path=ppt/tags/tag7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1291538556fb572eeb0fac261e09d030_0.png?Expires=1758014566\u0026AWSAccessKeyId=AKLT9VJ0mcxR8yRlm6PIC9hY\u0026Signature=PMBEbc%2Bvhw%2BjIsiZm4ppv%2Fk%2FW1Q%3D&quot;,&quot;product_name&quot;:&quot;wps-wpp-pc&quot;,&quot;intention_code&quot;:&quot;wps_wpp_generate_doc_pay&quot;}*ai_doubao_ai_v2.1.5_ONLINE*3363623066343433303963386361663935353032336230373132303366653133-slide-29"/>
</p:tagLst>
</file>

<file path=ppt/tags/tag7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7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ai-gateway-save.ks3-cn-beijing.ksyuncs.com/aigc-gateway-v2-prod/1fea15767be77d75a0df853676d20b9f_0.png?Expires=1758014565\u0026AWSAccessKeyId=AKLT9VJ0mcxR8yRlm6PIC9hY\u0026Signature=JBhuuwgNsIhxoIbpYjzjLVaTqvA%3D&quot;,&quot;product_name&quot;:&quot;wps-wpp-pc&quot;,&quot;intention_code&quot;:&quot;wps_wpp_generate_doc_pay&quot;}*ai_doubao_ai_v2.1.5_ONLINE*3363623066343433303963386361663935353032336230373132303366653133-slide-29"/>
</p:tagLst>
</file>

<file path=ppt/tags/tag7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7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ai-gateway-save.ks3-cn-beijing.ksyuncs.com/aigc-gateway-v2-prod/d98e0be946ebd9b61f102a68034732f8_0.png?Expires=1758014581\u0026AWSAccessKeyId=AKLT9VJ0mcxR8yRlm6PIC9hY\u0026Signature=Oeo0Hw4sOnVL0cAH9xUcqGC4kDM%3D&quot;,&quot;product_name&quot;:&quot;wps-wpp-pc&quot;,&quot;intention_code&quot;:&quot;wps_wpp_generate_doc_pay&quot;}*ai_doubao_ai_v2.1.5_ONLINE*3363623066343433303963386361663935353032336230373132303366653133-slide-29"/>
</p:tagLst>
</file>

<file path=ppt/tags/tag7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7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8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9276"/>
  <p:tag name="KSO_WM_TEMPLATE_SLIDE_ID" val="slide_1ec9cc69a2ce418b"/>
</p:tagLst>
</file>

<file path=ppt/tags/tag7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83cb7e4ba79ad14ea085e3bc7702843aaa7d4b8"/>
  <p:tag name="KSO_WM_NEWLAYOUT_GROUP_ID" val="layout_35"/>
  <p:tag name="KSO_WM_NEWLAYOUT_ID" val="slide_80140e46ebe709ec"/>
  <p:tag name="KSO_WM_UNIT_PRESET_TEXT" val="单击此处添加标题"/>
</p:tagLst>
</file>

<file path=ppt/tags/tag7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7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7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7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9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9276"/>
  <p:tag name="KSO_WM_TEMPLATE_SLIDE_ID" val="slide_80140e46ebe709ec"/>
</p:tagLst>
</file>

<file path=ppt/tags/tag79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PRESET_TEXT" val="THE END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93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5bca96e32996ae13ca20a0449a0cbebadd70f14a"/>
  <p:tag name="KSO_WM_NEWLAYOUT_ID" val="2475"/>
  <p:tag name="KSO_WM_UNIT_PRESET_TEXT" val="谢谢观看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794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endPage"/>
  <p:tag name="KSO_WM_TEMPLATE_SUBCATEGORY" val="29"/>
  <p:tag name="KSO_WM_BEAUTIFY_FLAG" val="#wm#"/>
  <p:tag name="KSO_WM_TEMPLATE_SLIDE_ID" val="slide_47de9d0eaa58c516"/>
  <p:tag name="KSO_WM_TEMPLATE_INDEX" val="40490441"/>
  <p:tag name="KSO_WM_TEMPLATE_CATEGORY" val="custom"/>
  <p:tag name="KSO_WM_SLIDE_INDEX" val="5"/>
  <p:tag name="KSO_WM_SLIDE_ID" val="custom40490441_9"/>
  <p:tag name="KSO_WM_TEMPLATE_MASTER_TYPE" val="0"/>
  <p:tag name="KSO_WM_SLIDE_LAYOUT" val="a_b"/>
  <p:tag name="KSO_WM_SLIDE_LAYOUT_CNT" val="1_1"/>
  <p:tag name="KSO_WM_TAG_VERSION" val="3.0"/>
</p:tagLst>
</file>

<file path=ppt/tags/tag8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e4d3d1f1b12b24b5f22a6ce0aac59be337f721b"/>
  <p:tag name="KSO_WM_NEWLAYOUT_GROUP_ID" val="layout_10007"/>
  <p:tag name="KSO_WM_NEWLAYOUT_ID" val="slide_a6198808599c094b"/>
</p:tagLst>
</file>

<file path=ppt/tags/tag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90441"/>
  <p:tag name="KSO_WM_TEMPLATE_CATEGORY" val="custom"/>
</p:tagLst>
</file>

<file path=ppt/tags/tag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00620a7fae45757a89301f24c804c27ecb61e8f"/>
  <p:tag name="KSO_WM_NEWLAYOUT_GROUP_ID" val="layout_57"/>
  <p:tag name="KSO_WM_NEWLAYOUT_ID" val="slide_138b38c969135e9e"/>
</p:tagLst>
</file>

<file path=ppt/tags/tag95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9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中国风绿金山水教育教学">
  <a:themeElements>
    <a:clrScheme name="自定义 33">
      <a:dk1>
        <a:srgbClr val="000000"/>
      </a:dk1>
      <a:lt1>
        <a:srgbClr val="FFFFFF"/>
      </a:lt1>
      <a:dk2>
        <a:srgbClr val="000000"/>
      </a:dk2>
      <a:lt2>
        <a:srgbClr val="FBF7EA"/>
      </a:lt2>
      <a:accent1>
        <a:srgbClr val="CCAA79"/>
      </a:accent1>
      <a:accent2>
        <a:srgbClr val="1F918E"/>
      </a:accent2>
      <a:accent3>
        <a:srgbClr val="69D345"/>
      </a:accent3>
      <a:accent4>
        <a:srgbClr val="45D380"/>
      </a:accent4>
      <a:accent5>
        <a:srgbClr val="7272FB"/>
      </a:accent5>
      <a:accent6>
        <a:srgbClr val="FF59AB"/>
      </a:accent6>
      <a:hlink>
        <a:srgbClr val="304FFE"/>
      </a:hlink>
      <a:folHlink>
        <a:srgbClr val="492067"/>
      </a:folHlink>
    </a:clrScheme>
    <a:fontScheme name="自定义 21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3823</Words>
  <Application>WPS 演示</Application>
  <PresentationFormat>宽屏</PresentationFormat>
  <Paragraphs>440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黑体</vt:lpstr>
      <vt:lpstr>Arial Unicode MS</vt:lpstr>
      <vt:lpstr>Calibri</vt:lpstr>
      <vt:lpstr>Office 主题</vt:lpstr>
      <vt:lpstr>中国风绿金山水教育教学</vt:lpstr>
      <vt:lpstr>韩信案：反逆罪与皇权巩固</vt:lpstr>
      <vt:lpstr>目录</vt:lpstr>
      <vt:lpstr>案例的考虑</vt:lpstr>
      <vt:lpstr>韩信案的背景与争议</vt:lpstr>
      <vt:lpstr>韩信案研究的意义</vt:lpstr>
      <vt:lpstr>天下已定，我固当烹——兵仙韩信的一生</vt:lpstr>
      <vt:lpstr>韩信的军事成就</vt:lpstr>
      <vt:lpstr>韩信封王的过程</vt:lpstr>
      <vt:lpstr>垓下之战与汉朝统一</vt:lpstr>
      <vt:lpstr>韩信两次“谋反”处理</vt:lpstr>
      <vt:lpstr>韩信谋反之辩：拒绝三分天下</vt:lpstr>
      <vt:lpstr>韩信谋反之辩：史料记载存疑</vt:lpstr>
      <vt:lpstr>谋反罪的法制演进</vt:lpstr>
      <vt:lpstr>皇权巩固与“谋反”罪名</vt:lpstr>
      <vt:lpstr>先秦至魏晋南北朝：反逆罪的形成与确立</vt:lpstr>
      <vt:lpstr>《秦律》：“反”</vt:lpstr>
      <vt:lpstr>《汉律》：对“谋反”罪明确规定</vt:lpstr>
      <vt:lpstr>《北齐律》：“重罪十条”</vt:lpstr>
      <vt:lpstr>隋唐时期：反逆罪的法典化发展</vt:lpstr>
      <vt:lpstr>《开皇律》：“十恶”之定型</vt:lpstr>
      <vt:lpstr>《唐律疏议》：承袭《开皇律》</vt:lpstr>
      <vt:lpstr>明清时期：反逆罪的立法扩大化</vt:lpstr>
      <vt:lpstr>《大明律》：对“谋反”罪进一步修订</vt:lpstr>
      <vt:lpstr>《大清律例》：以条例对“谋反”罪补充修改</vt:lpstr>
      <vt:lpstr>谋反大逆罪的工具属性：法律与政治之间</vt:lpstr>
      <vt:lpstr>谋反与大逆罪的核心目的</vt:lpstr>
      <vt:lpstr>古代法律的工具性意义</vt:lpstr>
      <vt:lpstr>“家天下”理论与法律打压</vt:lpstr>
      <vt:lpstr>谋反大逆罪的本质</vt:lpstr>
      <vt:lpstr>总结与启示</vt:lpstr>
      <vt:lpstr>互动交流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韩信案：反逆罪与皇权巩固</dc:title>
  <dc:creator>吕铁贞</dc:creator>
  <cp:lastModifiedBy>吕铁贞</cp:lastModifiedBy>
  <cp:revision>3</cp:revision>
  <dcterms:created xsi:type="dcterms:W3CDTF">2025-09-15T09:24:00Z</dcterms:created>
  <dcterms:modified xsi:type="dcterms:W3CDTF">2025-10-16T02:52:06Z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v1.0_ai_69796629276</vt:lpwstr>
  </property>
</Properties>
</file>