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2.webp" ContentType="image/webp"/>
  <Override PartName="/ppt/media/image23.webp" ContentType="image/webp"/>
  <Override PartName="/ppt/media/image36.webp" ContentType="image/webp"/>
  <Override PartName="/ppt/media/image48.webp" ContentType="image/webp"/>
  <Override PartName="/ppt/media/image49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64" r:id="rId4"/>
    <p:sldMasterId id="2147483668" r:id="rId5"/>
    <p:sldMasterId id="2147483672" r:id="rId6"/>
    <p:sldMasterId id="2147483676" r:id="rId7"/>
    <p:sldMasterId id="2147483680" r:id="rId8"/>
    <p:sldMasterId id="2147483684" r:id="rId9"/>
    <p:sldMasterId id="2147483688" r:id="rId10"/>
    <p:sldMasterId id="2147483692" r:id="rId11"/>
  </p:sldMasterIdLst>
  <p:notesMasterIdLst>
    <p:notesMasterId r:id="rId13"/>
  </p:notesMasterIdLst>
  <p:sldIdLst>
    <p:sldId id="470" r:id="rId12"/>
    <p:sldId id="642" r:id="rId14"/>
    <p:sldId id="353" r:id="rId15"/>
    <p:sldId id="471" r:id="rId16"/>
    <p:sldId id="645" r:id="rId17"/>
    <p:sldId id="623" r:id="rId18"/>
    <p:sldId id="646" r:id="rId19"/>
    <p:sldId id="647" r:id="rId20"/>
    <p:sldId id="648" r:id="rId21"/>
    <p:sldId id="649" r:id="rId22"/>
    <p:sldId id="650" r:id="rId23"/>
    <p:sldId id="651" r:id="rId24"/>
    <p:sldId id="652" r:id="rId25"/>
    <p:sldId id="653" r:id="rId26"/>
    <p:sldId id="654" r:id="rId27"/>
    <p:sldId id="655" r:id="rId28"/>
    <p:sldId id="656" r:id="rId29"/>
    <p:sldId id="657" r:id="rId30"/>
    <p:sldId id="660" r:id="rId31"/>
    <p:sldId id="671" r:id="rId32"/>
    <p:sldId id="664" r:id="rId33"/>
    <p:sldId id="663" r:id="rId34"/>
    <p:sldId id="662" r:id="rId35"/>
    <p:sldId id="665" r:id="rId36"/>
    <p:sldId id="666" r:id="rId37"/>
    <p:sldId id="667" r:id="rId38"/>
    <p:sldId id="668" r:id="rId39"/>
    <p:sldId id="669" r:id="rId40"/>
    <p:sldId id="670" r:id="rId41"/>
    <p:sldId id="672" r:id="rId42"/>
    <p:sldId id="673" r:id="rId43"/>
    <p:sldId id="674" r:id="rId44"/>
  </p:sldIdLst>
  <p:sldSz cx="12190095" cy="6859270"/>
  <p:notesSz cx="6858000" cy="9144000"/>
  <p:embeddedFontLst>
    <p:embeddedFont>
      <p:font typeface="Calibri" panose="020F0502020204030204"/>
      <p:regular r:id="rId49"/>
      <p:bold r:id="rId50"/>
      <p:italic r:id="rId51"/>
      <p:boldItalic r:id="rId52"/>
    </p:embeddedFont>
    <p:embeddedFont>
      <p:font typeface="Impact" panose="020B0806030902050204" pitchFamily="34" charset="0"/>
      <p:regular r:id="rId53"/>
    </p:embeddedFont>
    <p:embeddedFont>
      <p:font typeface="华文新魏" panose="02010800040101010101" pitchFamily="2" charset="-122"/>
      <p:regular r:id="rId54"/>
    </p:embeddedFont>
    <p:embeddedFont>
      <p:font typeface="华文琥珀" panose="02010800040101010101" pitchFamily="2" charset="-122"/>
      <p:regular r:id="rId55"/>
    </p:embeddedFont>
    <p:embeddedFont>
      <p:font typeface="华文中宋" panose="02010600040101010101" charset="-122"/>
      <p:regular r:id="rId56"/>
    </p:embeddedFont>
    <p:embeddedFont>
      <p:font typeface="等线" panose="02010600030101010101" charset="-122"/>
      <p:regular r:id="rId57"/>
    </p:embeddedFont>
    <p:embeddedFont>
      <p:font typeface="等线 Light" panose="02010600030101010101" charset="-122"/>
      <p:regular r:id="rId58"/>
    </p:embeddedFont>
  </p:embeddedFontLst>
  <p:custDataLst>
    <p:tags r:id="rId5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0" userDrawn="1">
          <p15:clr>
            <a:srgbClr val="A4A3A4"/>
          </p15:clr>
        </p15:guide>
        <p15:guide id="2" pos="35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936"/>
    <a:srgbClr val="2F3B39"/>
    <a:srgbClr val="2F3C39"/>
    <a:srgbClr val="60B9B3"/>
    <a:srgbClr val="F3FFFF"/>
    <a:srgbClr val="3296A8"/>
    <a:srgbClr val="6D8AAB"/>
    <a:srgbClr val="31709C"/>
    <a:srgbClr val="7697B3"/>
    <a:srgbClr val="6FA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420CD92-979F-4356-8CFC-CB9764613154}" styleName="表样式 1 25">
    <a:wholeTbl>
      <a:tcTxStyle>
        <a:fontRef idx="none">
          <a:schemeClr val="tx1"/>
        </a:fontRef>
      </a:tcTxStyle>
      <a:tcStyle>
        <a:tcBdr>
          <a:left>
            <a:ln w="9525" cmpd="sng">
              <a:solidFill>
                <a:srgbClr val="A6A6A6"/>
              </a:solidFill>
            </a:ln>
          </a:left>
          <a:right>
            <a:ln w="9525" cmpd="sng">
              <a:solidFill>
                <a:srgbClr val="A6A6A6"/>
              </a:solidFill>
            </a:ln>
          </a:right>
          <a:top>
            <a:ln w="9525" cmpd="sng">
              <a:solidFill>
                <a:srgbClr val="A6A6A6"/>
              </a:solidFill>
            </a:ln>
          </a:top>
          <a:bottom>
            <a:ln w="9525" cmpd="sng">
              <a:solidFill>
                <a:srgbClr val="A6A6A6"/>
              </a:solidFill>
            </a:ln>
          </a:bottom>
          <a:insideH>
            <a:ln w="9525" cmpd="sng">
              <a:solidFill>
                <a:srgbClr val="A6A6A6">
                  <a:lumMod val="40000"/>
                  <a:lumOff val="60000"/>
                </a:srgbClr>
              </a:solidFill>
            </a:ln>
          </a:insideH>
          <a:insideV>
            <a:ln w="9525" cmpd="sng">
              <a:solidFill>
                <a:srgbClr val="A6A6A6">
                  <a:lumMod val="40000"/>
                  <a:lumOff val="60000"/>
                </a:srgbClr>
              </a:solidFill>
            </a:ln>
          </a:insideV>
        </a:tcBdr>
        <a:fill>
          <a:solidFill>
            <a:schemeClr val="bg1">
              <a:alpha val="0"/>
            </a:schemeClr>
          </a:solidFill>
        </a:fill>
      </a:tcStyle>
    </a:wholeTbl>
    <a:band2H>
      <a:tcStyle>
        <a:tcBdr/>
        <a:fill>
          <a:solidFill>
            <a:srgbClr val="A6A6A6">
              <a:lumMod val="40000"/>
              <a:lumOff val="60000"/>
              <a:alpha val="25000"/>
            </a:srgbClr>
          </a:solidFill>
        </a:fill>
      </a:tcStyle>
    </a:band2H>
    <a:band1V>
      <a:tcStyle>
        <a:tcBdr/>
        <a:fill>
          <a:solidFill>
            <a:srgbClr val="A6A6A6">
              <a:lumMod val="40000"/>
              <a:lumOff val="60000"/>
              <a:alpha val="25000"/>
            </a:srgbClr>
          </a:solidFill>
        </a:fill>
      </a:tcStyle>
    </a:band1V>
    <a:band2V>
      <a:tcStyle>
        <a:tcBdr/>
        <a:fill>
          <a:solidFill>
            <a:schemeClr val="bg1">
              <a:alpha val="0"/>
            </a:schemeClr>
          </a:solidFill>
        </a:fill>
      </a:tcStyle>
    </a:band2V>
    <a:la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rgbClr val="A6A6A6">
                  <a:lumMod val="40000"/>
                  <a:lumOff val="60000"/>
                </a:srgbClr>
              </a:solidFill>
            </a:ln>
          </a:left>
          <a:right>
            <a:ln w="9525" cmpd="sng">
              <a:solidFill>
                <a:srgbClr val="A6A6A6"/>
              </a:solidFill>
            </a:ln>
          </a:right>
          <a:top>
            <a:ln w="9525" cmpd="sng">
              <a:solidFill>
                <a:srgbClr val="A6A6A6"/>
              </a:solidFill>
            </a:ln>
          </a:top>
          <a:bottom>
            <a:ln w="9525" cmpd="sng">
              <a:solidFill>
                <a:srgbClr val="A6A6A6"/>
              </a:solidFill>
            </a:ln>
          </a:bottom>
          <a:insideH>
            <a:ln w="9525" cmpd="sng">
              <a:solidFill>
                <a:srgbClr val="A6A6A6">
                  <a:lumMod val="40000"/>
                  <a:lumOff val="60000"/>
                </a:srgbClr>
              </a:solidFill>
            </a:ln>
          </a:insideH>
          <a:insideV>
            <a:ln>
              <a:noFill/>
            </a:ln>
          </a:insideV>
        </a:tcBdr>
        <a:fill>
          <a:solidFill>
            <a:srgbClr val="A6A6A6">
              <a:lumMod val="40000"/>
              <a:lumOff val="60000"/>
              <a:alpha val="40000"/>
            </a:srgbClr>
          </a:solidFill>
        </a:fill>
      </a:tcStyle>
    </a:lastCol>
    <a:fir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rgbClr val="A6A6A6"/>
              </a:solidFill>
            </a:ln>
          </a:left>
          <a:right>
            <a:ln w="9525" cmpd="sng">
              <a:solidFill>
                <a:srgbClr val="A6A6A6">
                  <a:lumMod val="40000"/>
                  <a:lumOff val="60000"/>
                </a:srgbClr>
              </a:solidFill>
            </a:ln>
          </a:right>
          <a:top>
            <a:ln w="9525" cmpd="sng">
              <a:solidFill>
                <a:srgbClr val="A6A6A6"/>
              </a:solidFill>
            </a:ln>
          </a:top>
          <a:bottom>
            <a:ln w="9525" cmpd="sng">
              <a:solidFill>
                <a:srgbClr val="A6A6A6"/>
              </a:solidFill>
            </a:ln>
          </a:bottom>
          <a:insideH>
            <a:ln w="9525" cmpd="sng">
              <a:solidFill>
                <a:srgbClr val="A6A6A6">
                  <a:lumMod val="40000"/>
                  <a:lumOff val="60000"/>
                </a:srgbClr>
              </a:solidFill>
            </a:ln>
          </a:insideH>
          <a:insideV>
            <a:ln>
              <a:noFill/>
            </a:ln>
          </a:insideV>
        </a:tcBdr>
        <a:fill>
          <a:solidFill>
            <a:srgbClr val="A6A6A6">
              <a:lumMod val="40000"/>
              <a:lumOff val="60000"/>
              <a:alpha val="40000"/>
            </a:srgbClr>
          </a:solidFill>
        </a:fill>
      </a:tcStyle>
    </a:firstCol>
    <a:lastRow>
      <a:tcTxStyle b="on">
        <a:fontRef idx="none">
          <a:srgbClr val="A6A6A6"/>
        </a:fontRef>
      </a:tcTxStyle>
      <a:tcStyle>
        <a:tcBdr>
          <a:left>
            <a:ln w="9525" cmpd="sng">
              <a:solidFill>
                <a:srgbClr val="A6A6A6"/>
              </a:solidFill>
            </a:ln>
          </a:left>
          <a:right>
            <a:ln w="9525" cmpd="sng">
              <a:solidFill>
                <a:srgbClr val="A6A6A6"/>
              </a:solidFill>
            </a:ln>
          </a:right>
          <a:top>
            <a:ln w="9525" cmpd="sng">
              <a:solidFill>
                <a:srgbClr val="A6A6A6"/>
              </a:solidFill>
            </a:ln>
          </a:top>
          <a:bottom>
            <a:ln w="9525" cmpd="sng">
              <a:solidFill>
                <a:srgbClr val="A6A6A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lastRow>
    <a:firstRow>
      <a:tcTxStyle b="on">
        <a:fontRef idx="none">
          <a:schemeClr val="bg1"/>
        </a:fontRef>
      </a:tcTxStyle>
      <a:tcStyle>
        <a:tcBdr>
          <a:left>
            <a:ln w="9525" cmpd="sng">
              <a:solidFill>
                <a:srgbClr val="A6A6A6"/>
              </a:solidFill>
            </a:ln>
          </a:left>
          <a:right>
            <a:ln w="9525" cmpd="sng">
              <a:solidFill>
                <a:srgbClr val="A6A6A6"/>
              </a:solidFill>
            </a:ln>
          </a:right>
          <a:top>
            <a:ln w="9525" cmpd="sng">
              <a:solidFill>
                <a:srgbClr val="A6A6A6"/>
              </a:solidFill>
            </a:ln>
          </a:top>
          <a:bottom>
            <a:ln w="9525" cmpd="sng">
              <a:solidFill>
                <a:srgbClr val="A6A6A6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rgbClr val="A6A6A6">
                  <a:lumMod val="40000"/>
                  <a:lumOff val="60000"/>
                </a:srgbClr>
              </a:solidFill>
            </a:ln>
          </a:insideV>
        </a:tcBdr>
        <a:fill>
          <a:solidFill>
            <a:srgbClr val="A6A6A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4" autoAdjust="0"/>
    <p:restoredTop sz="97778" autoAdjust="0"/>
  </p:normalViewPr>
  <p:slideViewPr>
    <p:cSldViewPr snapToGrid="0" showGuides="1">
      <p:cViewPr>
        <p:scale>
          <a:sx n="75" d="100"/>
          <a:sy n="75" d="100"/>
        </p:scale>
        <p:origin x="516" y="300"/>
      </p:cViewPr>
      <p:guideLst>
        <p:guide orient="horz" pos="1970"/>
        <p:guide pos="35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9" Type="http://schemas.openxmlformats.org/officeDocument/2006/relationships/tags" Target="tags/tag249.xml"/><Relationship Id="rId58" Type="http://schemas.openxmlformats.org/officeDocument/2006/relationships/font" Target="fonts/font10.fntdata"/><Relationship Id="rId57" Type="http://schemas.openxmlformats.org/officeDocument/2006/relationships/font" Target="fonts/font9.fntdata"/><Relationship Id="rId56" Type="http://schemas.openxmlformats.org/officeDocument/2006/relationships/font" Target="fonts/font8.fntdata"/><Relationship Id="rId55" Type="http://schemas.openxmlformats.org/officeDocument/2006/relationships/font" Target="fonts/font7.fntdata"/><Relationship Id="rId54" Type="http://schemas.openxmlformats.org/officeDocument/2006/relationships/font" Target="fonts/font6.fntdata"/><Relationship Id="rId53" Type="http://schemas.openxmlformats.org/officeDocument/2006/relationships/font" Target="fonts/font5.fntdata"/><Relationship Id="rId52" Type="http://schemas.openxmlformats.org/officeDocument/2006/relationships/font" Target="fonts/font4.fntdata"/><Relationship Id="rId51" Type="http://schemas.openxmlformats.org/officeDocument/2006/relationships/font" Target="fonts/font3.fntdata"/><Relationship Id="rId50" Type="http://schemas.openxmlformats.org/officeDocument/2006/relationships/font" Target="fonts/font2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.fntdata"/><Relationship Id="rId48" Type="http://schemas.openxmlformats.org/officeDocument/2006/relationships/commentAuthors" Target="commentAuthors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32.xml"/><Relationship Id="rId43" Type="http://schemas.openxmlformats.org/officeDocument/2006/relationships/slide" Target="slides/slide31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0" Type="http://schemas.openxmlformats.org/officeDocument/2006/relationships/slide" Target="slides/slide28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5" Type="http://schemas.openxmlformats.org/officeDocument/2006/relationships/theme" Target="../theme/theme10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6" Type="http://schemas.openxmlformats.org/officeDocument/2006/relationships/theme" Target="../theme/theme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6" Type="http://schemas.openxmlformats.org/officeDocument/2006/relationships/theme" Target="../theme/theme8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6" Type="http://schemas.openxmlformats.org/officeDocument/2006/relationships/theme" Target="../theme/theme9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 ftr="0" dt="0"/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anose="020B0906030804020204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anose="020B0906030804020204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anose="020B0906030804020204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anose="020B0906030804020204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anose="020B0906030804020204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anose="020B0906030804020204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anose="020B0906030804020204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anose="020B0906030804020204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8.png"/><Relationship Id="rId3" Type="http://schemas.openxmlformats.org/officeDocument/2006/relationships/tags" Target="../tags/tag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43.xml"/><Relationship Id="rId7" Type="http://schemas.openxmlformats.org/officeDocument/2006/relationships/image" Target="../media/image36.webp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2.webp"/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4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2.webp"/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image" Target="../media/image41.png"/><Relationship Id="rId7" Type="http://schemas.openxmlformats.org/officeDocument/2006/relationships/image" Target="../media/image40.jpeg"/><Relationship Id="rId6" Type="http://schemas.openxmlformats.org/officeDocument/2006/relationships/image" Target="../media/image38.jpeg"/><Relationship Id="rId5" Type="http://schemas.openxmlformats.org/officeDocument/2006/relationships/image" Target="../media/image39.png"/><Relationship Id="rId4" Type="http://schemas.openxmlformats.org/officeDocument/2006/relationships/image" Target="../media/image26.jpeg"/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1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42.png"/><Relationship Id="rId4" Type="http://schemas.openxmlformats.org/officeDocument/2006/relationships/image" Target="../media/image23.webp"/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image" Target="../media/image41.png"/><Relationship Id="rId7" Type="http://schemas.openxmlformats.org/officeDocument/2006/relationships/image" Target="../media/image40.jpeg"/><Relationship Id="rId6" Type="http://schemas.openxmlformats.org/officeDocument/2006/relationships/image" Target="../media/image38.jpeg"/><Relationship Id="rId5" Type="http://schemas.openxmlformats.org/officeDocument/2006/relationships/image" Target="../media/image39.png"/><Relationship Id="rId4" Type="http://schemas.openxmlformats.org/officeDocument/2006/relationships/image" Target="../media/image23.webp"/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14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43.xml"/><Relationship Id="rId7" Type="http://schemas.openxmlformats.org/officeDocument/2006/relationships/image" Target="../media/image43.jpeg"/><Relationship Id="rId6" Type="http://schemas.openxmlformats.org/officeDocument/2006/relationships/image" Target="../media/image38.jpeg"/><Relationship Id="rId5" Type="http://schemas.openxmlformats.org/officeDocument/2006/relationships/image" Target="../media/image39.png"/><Relationship Id="rId4" Type="http://schemas.openxmlformats.org/officeDocument/2006/relationships/image" Target="../media/image24.jpeg"/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44.png"/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webp"/><Relationship Id="rId7" Type="http://schemas.openxmlformats.org/officeDocument/2006/relationships/image" Target="../media/image48.webp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17.xml"/><Relationship Id="rId11" Type="http://schemas.openxmlformats.org/officeDocument/2006/relationships/slideLayout" Target="../slideLayouts/slideLayout43.xml"/><Relationship Id="rId10" Type="http://schemas.openxmlformats.org/officeDocument/2006/relationships/image" Target="../media/image51.png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image" Target="../media/image25.jpeg"/><Relationship Id="rId7" Type="http://schemas.openxmlformats.org/officeDocument/2006/relationships/image" Target="../media/image24.jpeg"/><Relationship Id="rId6" Type="http://schemas.openxmlformats.org/officeDocument/2006/relationships/image" Target="../media/image23.webp"/><Relationship Id="rId5" Type="http://schemas.openxmlformats.org/officeDocument/2006/relationships/image" Target="../media/image22.webp"/><Relationship Id="rId4" Type="http://schemas.openxmlformats.org/officeDocument/2006/relationships/image" Target="../media/image21.jpeg"/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7" Type="http://schemas.openxmlformats.org/officeDocument/2006/relationships/notesSlide" Target="../notesSlides/notesSlide18.xml"/><Relationship Id="rId16" Type="http://schemas.openxmlformats.org/officeDocument/2006/relationships/slideLayout" Target="../slideLayouts/slideLayout43.xml"/><Relationship Id="rId15" Type="http://schemas.openxmlformats.org/officeDocument/2006/relationships/image" Target="../media/image53.jpeg"/><Relationship Id="rId14" Type="http://schemas.openxmlformats.org/officeDocument/2006/relationships/image" Target="../media/image52.jpeg"/><Relationship Id="rId13" Type="http://schemas.openxmlformats.org/officeDocument/2006/relationships/image" Target="../media/image40.jpeg"/><Relationship Id="rId12" Type="http://schemas.openxmlformats.org/officeDocument/2006/relationships/image" Target="../media/image38.jpeg"/><Relationship Id="rId11" Type="http://schemas.openxmlformats.org/officeDocument/2006/relationships/image" Target="../media/image41.png"/><Relationship Id="rId10" Type="http://schemas.openxmlformats.org/officeDocument/2006/relationships/image" Target="../media/image39.png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7" Type="http://schemas.openxmlformats.org/officeDocument/2006/relationships/notesSlide" Target="../notesSlides/notesSlide19.xml"/><Relationship Id="rId16" Type="http://schemas.openxmlformats.org/officeDocument/2006/relationships/slideLayout" Target="../slideLayouts/slideLayout43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tags" Target="../tags/tag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43.xml"/><Relationship Id="rId12" Type="http://schemas.openxmlformats.org/officeDocument/2006/relationships/tags" Target="../tags/tag3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43.xml"/><Relationship Id="rId4" Type="http://schemas.openxmlformats.org/officeDocument/2006/relationships/tags" Target="../tags/tag33.xml"/><Relationship Id="rId3" Type="http://schemas.openxmlformats.org/officeDocument/2006/relationships/image" Target="../media/image9.png"/><Relationship Id="rId2" Type="http://schemas.openxmlformats.org/officeDocument/2006/relationships/tags" Target="../tags/tag32.xml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6" Type="http://schemas.openxmlformats.org/officeDocument/2006/relationships/notesSlide" Target="../notesSlides/notesSlide21.xml"/><Relationship Id="rId25" Type="http://schemas.openxmlformats.org/officeDocument/2006/relationships/slideLayout" Target="../slideLayouts/slideLayout43.xml"/><Relationship Id="rId24" Type="http://schemas.openxmlformats.org/officeDocument/2006/relationships/image" Target="../media/image54.png"/><Relationship Id="rId23" Type="http://schemas.openxmlformats.org/officeDocument/2006/relationships/image" Target="../media/image20.png"/><Relationship Id="rId22" Type="http://schemas.openxmlformats.org/officeDocument/2006/relationships/tags" Target="../tags/tag54.xml"/><Relationship Id="rId21" Type="http://schemas.openxmlformats.org/officeDocument/2006/relationships/tags" Target="../tags/tag53.xml"/><Relationship Id="rId20" Type="http://schemas.openxmlformats.org/officeDocument/2006/relationships/tags" Target="../tags/tag52.xml"/><Relationship Id="rId2" Type="http://schemas.openxmlformats.org/officeDocument/2006/relationships/image" Target="../media/image6.png"/><Relationship Id="rId19" Type="http://schemas.openxmlformats.org/officeDocument/2006/relationships/tags" Target="../tags/tag51.xml"/><Relationship Id="rId18" Type="http://schemas.openxmlformats.org/officeDocument/2006/relationships/tags" Target="../tags/tag50.xml"/><Relationship Id="rId17" Type="http://schemas.openxmlformats.org/officeDocument/2006/relationships/tags" Target="../tags/tag49.xml"/><Relationship Id="rId16" Type="http://schemas.openxmlformats.org/officeDocument/2006/relationships/tags" Target="../tags/tag48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tags" Target="../tags/tag34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5" Type="http://schemas.openxmlformats.org/officeDocument/2006/relationships/notesSlide" Target="../notesSlides/notesSlide22.xml"/><Relationship Id="rId24" Type="http://schemas.openxmlformats.org/officeDocument/2006/relationships/slideLayout" Target="../slideLayouts/slideLayout43.xml"/><Relationship Id="rId23" Type="http://schemas.openxmlformats.org/officeDocument/2006/relationships/image" Target="../media/image20.png"/><Relationship Id="rId22" Type="http://schemas.openxmlformats.org/officeDocument/2006/relationships/tags" Target="../tags/tag75.xml"/><Relationship Id="rId21" Type="http://schemas.openxmlformats.org/officeDocument/2006/relationships/tags" Target="../tags/tag74.xml"/><Relationship Id="rId20" Type="http://schemas.openxmlformats.org/officeDocument/2006/relationships/tags" Target="../tags/tag73.xml"/><Relationship Id="rId2" Type="http://schemas.openxmlformats.org/officeDocument/2006/relationships/image" Target="../media/image6.png"/><Relationship Id="rId19" Type="http://schemas.openxmlformats.org/officeDocument/2006/relationships/tags" Target="../tags/tag72.xml"/><Relationship Id="rId18" Type="http://schemas.openxmlformats.org/officeDocument/2006/relationships/tags" Target="../tags/tag71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tags" Target="../tags/tag5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8" Type="http://schemas.openxmlformats.org/officeDocument/2006/relationships/notesSlide" Target="../notesSlides/notesSlide23.xml"/><Relationship Id="rId27" Type="http://schemas.openxmlformats.org/officeDocument/2006/relationships/slideLayout" Target="../slideLayouts/slideLayout43.xml"/><Relationship Id="rId26" Type="http://schemas.openxmlformats.org/officeDocument/2006/relationships/tags" Target="../tags/tag96.xml"/><Relationship Id="rId25" Type="http://schemas.openxmlformats.org/officeDocument/2006/relationships/tags" Target="../tags/tag95.xml"/><Relationship Id="rId24" Type="http://schemas.openxmlformats.org/officeDocument/2006/relationships/tags" Target="../tags/tag94.xml"/><Relationship Id="rId23" Type="http://schemas.openxmlformats.org/officeDocument/2006/relationships/tags" Target="../tags/tag93.xml"/><Relationship Id="rId22" Type="http://schemas.openxmlformats.org/officeDocument/2006/relationships/tags" Target="../tags/tag92.xml"/><Relationship Id="rId21" Type="http://schemas.openxmlformats.org/officeDocument/2006/relationships/tags" Target="../tags/tag91.xml"/><Relationship Id="rId20" Type="http://schemas.openxmlformats.org/officeDocument/2006/relationships/tags" Target="../tags/tag90.xml"/><Relationship Id="rId2" Type="http://schemas.openxmlformats.org/officeDocument/2006/relationships/image" Target="../media/image6.png"/><Relationship Id="rId19" Type="http://schemas.openxmlformats.org/officeDocument/2006/relationships/tags" Target="../tags/tag89.xml"/><Relationship Id="rId18" Type="http://schemas.openxmlformats.org/officeDocument/2006/relationships/tags" Target="../tags/tag88.xml"/><Relationship Id="rId17" Type="http://schemas.openxmlformats.org/officeDocument/2006/relationships/tags" Target="../tags/tag87.xml"/><Relationship Id="rId16" Type="http://schemas.openxmlformats.org/officeDocument/2006/relationships/image" Target="../media/image58.png"/><Relationship Id="rId15" Type="http://schemas.openxmlformats.org/officeDocument/2006/relationships/image" Target="../media/image57.jpeg"/><Relationship Id="rId14" Type="http://schemas.openxmlformats.org/officeDocument/2006/relationships/image" Target="../media/image56.jpeg"/><Relationship Id="rId13" Type="http://schemas.openxmlformats.org/officeDocument/2006/relationships/image" Target="../media/image55.jpeg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tags" Target="../tags/tag76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8" Type="http://schemas.openxmlformats.org/officeDocument/2006/relationships/notesSlide" Target="../notesSlides/notesSlide24.xml"/><Relationship Id="rId27" Type="http://schemas.openxmlformats.org/officeDocument/2006/relationships/slideLayout" Target="../slideLayouts/slideLayout43.xml"/><Relationship Id="rId26" Type="http://schemas.openxmlformats.org/officeDocument/2006/relationships/image" Target="../media/image62.jpeg"/><Relationship Id="rId25" Type="http://schemas.openxmlformats.org/officeDocument/2006/relationships/image" Target="../media/image61.jpeg"/><Relationship Id="rId24" Type="http://schemas.openxmlformats.org/officeDocument/2006/relationships/image" Target="../media/image60.jpeg"/><Relationship Id="rId23" Type="http://schemas.openxmlformats.org/officeDocument/2006/relationships/image" Target="../media/image59.png"/><Relationship Id="rId22" Type="http://schemas.openxmlformats.org/officeDocument/2006/relationships/tags" Target="../tags/tag117.xml"/><Relationship Id="rId21" Type="http://schemas.openxmlformats.org/officeDocument/2006/relationships/tags" Target="../tags/tag116.xml"/><Relationship Id="rId20" Type="http://schemas.openxmlformats.org/officeDocument/2006/relationships/tags" Target="../tags/tag115.xml"/><Relationship Id="rId2" Type="http://schemas.openxmlformats.org/officeDocument/2006/relationships/image" Target="../media/image6.png"/><Relationship Id="rId19" Type="http://schemas.openxmlformats.org/officeDocument/2006/relationships/tags" Target="../tags/tag114.xml"/><Relationship Id="rId18" Type="http://schemas.openxmlformats.org/officeDocument/2006/relationships/tags" Target="../tags/tag113.xml"/><Relationship Id="rId17" Type="http://schemas.openxmlformats.org/officeDocument/2006/relationships/tags" Target="../tags/tag112.xml"/><Relationship Id="rId16" Type="http://schemas.openxmlformats.org/officeDocument/2006/relationships/tags" Target="../tags/tag111.xml"/><Relationship Id="rId15" Type="http://schemas.openxmlformats.org/officeDocument/2006/relationships/tags" Target="../tags/tag110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tags" Target="../tags/tag97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0" Type="http://schemas.openxmlformats.org/officeDocument/2006/relationships/notesSlide" Target="../notesSlides/notesSlide25.xml"/><Relationship Id="rId3" Type="http://schemas.openxmlformats.org/officeDocument/2006/relationships/tags" Target="../tags/tag119.xml"/><Relationship Id="rId29" Type="http://schemas.openxmlformats.org/officeDocument/2006/relationships/slideLayout" Target="../slideLayouts/slideLayout43.xml"/><Relationship Id="rId28" Type="http://schemas.openxmlformats.org/officeDocument/2006/relationships/image" Target="../media/image38.jpeg"/><Relationship Id="rId27" Type="http://schemas.openxmlformats.org/officeDocument/2006/relationships/image" Target="../media/image65.jpeg"/><Relationship Id="rId26" Type="http://schemas.openxmlformats.org/officeDocument/2006/relationships/image" Target="../media/image39.png"/><Relationship Id="rId25" Type="http://schemas.openxmlformats.org/officeDocument/2006/relationships/image" Target="../media/image64.jpeg"/><Relationship Id="rId24" Type="http://schemas.openxmlformats.org/officeDocument/2006/relationships/image" Target="../media/image63.png"/><Relationship Id="rId23" Type="http://schemas.openxmlformats.org/officeDocument/2006/relationships/tags" Target="../tags/tag139.xml"/><Relationship Id="rId22" Type="http://schemas.openxmlformats.org/officeDocument/2006/relationships/tags" Target="../tags/tag138.xml"/><Relationship Id="rId21" Type="http://schemas.openxmlformats.org/officeDocument/2006/relationships/tags" Target="../tags/tag137.xml"/><Relationship Id="rId20" Type="http://schemas.openxmlformats.org/officeDocument/2006/relationships/tags" Target="../tags/tag136.xml"/><Relationship Id="rId2" Type="http://schemas.openxmlformats.org/officeDocument/2006/relationships/image" Target="../media/image6.png"/><Relationship Id="rId19" Type="http://schemas.openxmlformats.org/officeDocument/2006/relationships/tags" Target="../tags/tag135.xml"/><Relationship Id="rId18" Type="http://schemas.openxmlformats.org/officeDocument/2006/relationships/tags" Target="../tags/tag134.xml"/><Relationship Id="rId17" Type="http://schemas.openxmlformats.org/officeDocument/2006/relationships/tags" Target="../tags/tag133.xml"/><Relationship Id="rId16" Type="http://schemas.openxmlformats.org/officeDocument/2006/relationships/tags" Target="../tags/tag132.xml"/><Relationship Id="rId15" Type="http://schemas.openxmlformats.org/officeDocument/2006/relationships/tags" Target="../tags/tag131.xml"/><Relationship Id="rId14" Type="http://schemas.openxmlformats.org/officeDocument/2006/relationships/tags" Target="../tags/tag130.xml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tags" Target="../tags/tag118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8" Type="http://schemas.openxmlformats.org/officeDocument/2006/relationships/notesSlide" Target="../notesSlides/notesSlide26.xml"/><Relationship Id="rId27" Type="http://schemas.openxmlformats.org/officeDocument/2006/relationships/slideLayout" Target="../slideLayouts/slideLayout43.xml"/><Relationship Id="rId26" Type="http://schemas.openxmlformats.org/officeDocument/2006/relationships/image" Target="../media/image68.jpeg"/><Relationship Id="rId25" Type="http://schemas.openxmlformats.org/officeDocument/2006/relationships/image" Target="../media/image67.jpeg"/><Relationship Id="rId24" Type="http://schemas.openxmlformats.org/officeDocument/2006/relationships/image" Target="../media/image66.jpeg"/><Relationship Id="rId23" Type="http://schemas.openxmlformats.org/officeDocument/2006/relationships/tags" Target="../tags/tag161.xml"/><Relationship Id="rId22" Type="http://schemas.openxmlformats.org/officeDocument/2006/relationships/tags" Target="../tags/tag160.xml"/><Relationship Id="rId21" Type="http://schemas.openxmlformats.org/officeDocument/2006/relationships/tags" Target="../tags/tag159.xml"/><Relationship Id="rId20" Type="http://schemas.openxmlformats.org/officeDocument/2006/relationships/tags" Target="../tags/tag158.xml"/><Relationship Id="rId2" Type="http://schemas.openxmlformats.org/officeDocument/2006/relationships/image" Target="../media/image6.png"/><Relationship Id="rId19" Type="http://schemas.openxmlformats.org/officeDocument/2006/relationships/tags" Target="../tags/tag157.xml"/><Relationship Id="rId18" Type="http://schemas.openxmlformats.org/officeDocument/2006/relationships/tags" Target="../tags/tag156.xml"/><Relationship Id="rId17" Type="http://schemas.openxmlformats.org/officeDocument/2006/relationships/tags" Target="../tags/tag155.xml"/><Relationship Id="rId16" Type="http://schemas.openxmlformats.org/officeDocument/2006/relationships/tags" Target="../tags/tag154.xml"/><Relationship Id="rId15" Type="http://schemas.openxmlformats.org/officeDocument/2006/relationships/tags" Target="../tags/tag153.xml"/><Relationship Id="rId14" Type="http://schemas.openxmlformats.org/officeDocument/2006/relationships/tags" Target="../tags/tag152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tags" Target="../tags/tag140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0" Type="http://schemas.openxmlformats.org/officeDocument/2006/relationships/notesSlide" Target="../notesSlides/notesSlide27.xml"/><Relationship Id="rId3" Type="http://schemas.openxmlformats.org/officeDocument/2006/relationships/tags" Target="../tags/tag163.xml"/><Relationship Id="rId29" Type="http://schemas.openxmlformats.org/officeDocument/2006/relationships/slideLayout" Target="../slideLayouts/slideLayout43.xml"/><Relationship Id="rId28" Type="http://schemas.openxmlformats.org/officeDocument/2006/relationships/image" Target="../media/image71.jpeg"/><Relationship Id="rId27" Type="http://schemas.openxmlformats.org/officeDocument/2006/relationships/image" Target="../media/image70.jpeg"/><Relationship Id="rId26" Type="http://schemas.openxmlformats.org/officeDocument/2006/relationships/image" Target="../media/image69.jpeg"/><Relationship Id="rId25" Type="http://schemas.openxmlformats.org/officeDocument/2006/relationships/image" Target="../media/image62.jpeg"/><Relationship Id="rId24" Type="http://schemas.openxmlformats.org/officeDocument/2006/relationships/image" Target="../media/image60.jpeg"/><Relationship Id="rId23" Type="http://schemas.openxmlformats.org/officeDocument/2006/relationships/tags" Target="../tags/tag183.xml"/><Relationship Id="rId22" Type="http://schemas.openxmlformats.org/officeDocument/2006/relationships/tags" Target="../tags/tag182.xml"/><Relationship Id="rId21" Type="http://schemas.openxmlformats.org/officeDocument/2006/relationships/tags" Target="../tags/tag181.xml"/><Relationship Id="rId20" Type="http://schemas.openxmlformats.org/officeDocument/2006/relationships/tags" Target="../tags/tag180.xml"/><Relationship Id="rId2" Type="http://schemas.openxmlformats.org/officeDocument/2006/relationships/image" Target="../media/image6.png"/><Relationship Id="rId19" Type="http://schemas.openxmlformats.org/officeDocument/2006/relationships/tags" Target="../tags/tag179.xml"/><Relationship Id="rId18" Type="http://schemas.openxmlformats.org/officeDocument/2006/relationships/tags" Target="../tags/tag178.xml"/><Relationship Id="rId17" Type="http://schemas.openxmlformats.org/officeDocument/2006/relationships/tags" Target="../tags/tag177.xml"/><Relationship Id="rId16" Type="http://schemas.openxmlformats.org/officeDocument/2006/relationships/tags" Target="../tags/tag176.xml"/><Relationship Id="rId15" Type="http://schemas.openxmlformats.org/officeDocument/2006/relationships/tags" Target="../tags/tag175.xml"/><Relationship Id="rId14" Type="http://schemas.openxmlformats.org/officeDocument/2006/relationships/tags" Target="../tags/tag174.xml"/><Relationship Id="rId13" Type="http://schemas.openxmlformats.org/officeDocument/2006/relationships/tags" Target="../tags/tag173.xml"/><Relationship Id="rId12" Type="http://schemas.openxmlformats.org/officeDocument/2006/relationships/tags" Target="../tags/tag172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tags" Target="../tags/tag16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8" Type="http://schemas.openxmlformats.org/officeDocument/2006/relationships/notesSlide" Target="../notesSlides/notesSlide28.xml"/><Relationship Id="rId27" Type="http://schemas.openxmlformats.org/officeDocument/2006/relationships/slideLayout" Target="../slideLayouts/slideLayout43.xml"/><Relationship Id="rId26" Type="http://schemas.openxmlformats.org/officeDocument/2006/relationships/image" Target="../media/image75.png"/><Relationship Id="rId25" Type="http://schemas.openxmlformats.org/officeDocument/2006/relationships/image" Target="../media/image74.png"/><Relationship Id="rId24" Type="http://schemas.openxmlformats.org/officeDocument/2006/relationships/image" Target="../media/image73.jpeg"/><Relationship Id="rId23" Type="http://schemas.openxmlformats.org/officeDocument/2006/relationships/image" Target="../media/image72.jpeg"/><Relationship Id="rId22" Type="http://schemas.openxmlformats.org/officeDocument/2006/relationships/tags" Target="../tags/tag204.xml"/><Relationship Id="rId21" Type="http://schemas.openxmlformats.org/officeDocument/2006/relationships/tags" Target="../tags/tag203.xml"/><Relationship Id="rId20" Type="http://schemas.openxmlformats.org/officeDocument/2006/relationships/tags" Target="../tags/tag202.xml"/><Relationship Id="rId2" Type="http://schemas.openxmlformats.org/officeDocument/2006/relationships/image" Target="../media/image6.png"/><Relationship Id="rId19" Type="http://schemas.openxmlformats.org/officeDocument/2006/relationships/tags" Target="../tags/tag201.xml"/><Relationship Id="rId18" Type="http://schemas.openxmlformats.org/officeDocument/2006/relationships/tags" Target="../tags/tag200.xml"/><Relationship Id="rId17" Type="http://schemas.openxmlformats.org/officeDocument/2006/relationships/tags" Target="../tags/tag199.xml"/><Relationship Id="rId16" Type="http://schemas.openxmlformats.org/officeDocument/2006/relationships/tags" Target="../tags/tag198.xml"/><Relationship Id="rId15" Type="http://schemas.openxmlformats.org/officeDocument/2006/relationships/tags" Target="../tags/tag197.xml"/><Relationship Id="rId14" Type="http://schemas.openxmlformats.org/officeDocument/2006/relationships/tags" Target="../tags/tag196.xml"/><Relationship Id="rId13" Type="http://schemas.openxmlformats.org/officeDocument/2006/relationships/tags" Target="../tags/tag195.xml"/><Relationship Id="rId12" Type="http://schemas.openxmlformats.org/officeDocument/2006/relationships/tags" Target="../tags/tag194.xml"/><Relationship Id="rId11" Type="http://schemas.openxmlformats.org/officeDocument/2006/relationships/tags" Target="../tags/tag193.xml"/><Relationship Id="rId10" Type="http://schemas.openxmlformats.org/officeDocument/2006/relationships/tags" Target="../tags/tag192.xml"/><Relationship Id="rId1" Type="http://schemas.openxmlformats.org/officeDocument/2006/relationships/tags" Target="../tags/tag184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9" Type="http://schemas.openxmlformats.org/officeDocument/2006/relationships/notesSlide" Target="../notesSlides/notesSlide29.xml"/><Relationship Id="rId28" Type="http://schemas.openxmlformats.org/officeDocument/2006/relationships/slideLayout" Target="../slideLayouts/slideLayout43.xml"/><Relationship Id="rId27" Type="http://schemas.openxmlformats.org/officeDocument/2006/relationships/image" Target="../media/image80.jpeg"/><Relationship Id="rId26" Type="http://schemas.openxmlformats.org/officeDocument/2006/relationships/image" Target="../media/image79.jpeg"/><Relationship Id="rId25" Type="http://schemas.openxmlformats.org/officeDocument/2006/relationships/image" Target="../media/image78.jpeg"/><Relationship Id="rId24" Type="http://schemas.openxmlformats.org/officeDocument/2006/relationships/image" Target="../media/image77.jpeg"/><Relationship Id="rId23" Type="http://schemas.openxmlformats.org/officeDocument/2006/relationships/image" Target="../media/image76.jpeg"/><Relationship Id="rId22" Type="http://schemas.openxmlformats.org/officeDocument/2006/relationships/tags" Target="../tags/tag225.xml"/><Relationship Id="rId21" Type="http://schemas.openxmlformats.org/officeDocument/2006/relationships/tags" Target="../tags/tag224.xml"/><Relationship Id="rId20" Type="http://schemas.openxmlformats.org/officeDocument/2006/relationships/tags" Target="../tags/tag223.xml"/><Relationship Id="rId2" Type="http://schemas.openxmlformats.org/officeDocument/2006/relationships/image" Target="../media/image6.png"/><Relationship Id="rId19" Type="http://schemas.openxmlformats.org/officeDocument/2006/relationships/tags" Target="../tags/tag222.xml"/><Relationship Id="rId18" Type="http://schemas.openxmlformats.org/officeDocument/2006/relationships/tags" Target="../tags/tag221.xml"/><Relationship Id="rId17" Type="http://schemas.openxmlformats.org/officeDocument/2006/relationships/tags" Target="../tags/tag220.xml"/><Relationship Id="rId16" Type="http://schemas.openxmlformats.org/officeDocument/2006/relationships/tags" Target="../tags/tag219.xml"/><Relationship Id="rId15" Type="http://schemas.openxmlformats.org/officeDocument/2006/relationships/tags" Target="../tags/tag218.xml"/><Relationship Id="rId14" Type="http://schemas.openxmlformats.org/officeDocument/2006/relationships/tags" Target="../tags/tag217.xml"/><Relationship Id="rId13" Type="http://schemas.openxmlformats.org/officeDocument/2006/relationships/tags" Target="../tags/tag216.xml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tags" Target="../tags/tag205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4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0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81.png"/><Relationship Id="rId4" Type="http://schemas.openxmlformats.org/officeDocument/2006/relationships/tags" Target="../tags/tag227.xml"/><Relationship Id="rId3" Type="http://schemas.openxmlformats.org/officeDocument/2006/relationships/image" Target="../media/image9.png"/><Relationship Id="rId2" Type="http://schemas.openxmlformats.org/officeDocument/2006/relationships/tags" Target="../tags/tag226.xml"/><Relationship Id="rId1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5" Type="http://schemas.openxmlformats.org/officeDocument/2006/relationships/notesSlide" Target="../notesSlides/notesSlide31.xml"/><Relationship Id="rId24" Type="http://schemas.openxmlformats.org/officeDocument/2006/relationships/slideLayout" Target="../slideLayouts/slideLayout43.xml"/><Relationship Id="rId23" Type="http://schemas.openxmlformats.org/officeDocument/2006/relationships/image" Target="../media/image20.png"/><Relationship Id="rId22" Type="http://schemas.openxmlformats.org/officeDocument/2006/relationships/tags" Target="../tags/tag248.xml"/><Relationship Id="rId21" Type="http://schemas.openxmlformats.org/officeDocument/2006/relationships/tags" Target="../tags/tag247.xml"/><Relationship Id="rId20" Type="http://schemas.openxmlformats.org/officeDocument/2006/relationships/tags" Target="../tags/tag246.xml"/><Relationship Id="rId2" Type="http://schemas.openxmlformats.org/officeDocument/2006/relationships/image" Target="../media/image6.png"/><Relationship Id="rId19" Type="http://schemas.openxmlformats.org/officeDocument/2006/relationships/tags" Target="../tags/tag245.xml"/><Relationship Id="rId18" Type="http://schemas.openxmlformats.org/officeDocument/2006/relationships/tags" Target="../tags/tag244.xml"/><Relationship Id="rId17" Type="http://schemas.openxmlformats.org/officeDocument/2006/relationships/tags" Target="../tags/tag243.xml"/><Relationship Id="rId16" Type="http://schemas.openxmlformats.org/officeDocument/2006/relationships/tags" Target="../tags/tag242.xml"/><Relationship Id="rId15" Type="http://schemas.openxmlformats.org/officeDocument/2006/relationships/tags" Target="../tags/tag241.xml"/><Relationship Id="rId14" Type="http://schemas.openxmlformats.org/officeDocument/2006/relationships/tags" Target="../tags/tag24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tags" Target="../tags/tag2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20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3.xml"/><Relationship Id="rId4" Type="http://schemas.openxmlformats.org/officeDocument/2006/relationships/tags" Target="../tags/tag6.xml"/><Relationship Id="rId3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image" Target="../media/image25.jpeg"/><Relationship Id="rId7" Type="http://schemas.openxmlformats.org/officeDocument/2006/relationships/image" Target="../media/image24.jpeg"/><Relationship Id="rId6" Type="http://schemas.openxmlformats.org/officeDocument/2006/relationships/image" Target="../media/image23.webp"/><Relationship Id="rId5" Type="http://schemas.openxmlformats.org/officeDocument/2006/relationships/image" Target="../media/image22.webp"/><Relationship Id="rId4" Type="http://schemas.openxmlformats.org/officeDocument/2006/relationships/image" Target="../media/image21.jpeg"/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43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8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33.jpeg"/><Relationship Id="rId4" Type="http://schemas.openxmlformats.org/officeDocument/2006/relationships/image" Target="../media/image28.png"/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黑板2"/>
          <p:cNvPicPr>
            <a:picLocks noChangeAspect="1"/>
          </p:cNvPicPr>
          <p:nvPr/>
        </p:nvPicPr>
        <p:blipFill>
          <a:blip r:embed="rId1"/>
          <a:srcRect l="2835" t="3560" r="1705" b="6150"/>
          <a:stretch>
            <a:fillRect/>
          </a:stretch>
        </p:blipFill>
        <p:spPr>
          <a:xfrm>
            <a:off x="-1270" y="6350"/>
            <a:ext cx="12185015" cy="6875145"/>
          </a:xfrm>
          <a:prstGeom prst="rect">
            <a:avLst/>
          </a:prstGeom>
        </p:spPr>
      </p:pic>
      <p:pic>
        <p:nvPicPr>
          <p:cNvPr id="35" name="图片 34" descr="星星"/>
          <p:cNvPicPr>
            <a:picLocks noChangeAspect="1"/>
          </p:cNvPicPr>
          <p:nvPr/>
        </p:nvPicPr>
        <p:blipFill>
          <a:blip r:embed="rId2"/>
          <a:srcRect b="32886"/>
          <a:stretch>
            <a:fillRect/>
          </a:stretch>
        </p:blipFill>
        <p:spPr>
          <a:xfrm flipV="1">
            <a:off x="203200" y="284480"/>
            <a:ext cx="11712575" cy="1903730"/>
          </a:xfrm>
          <a:prstGeom prst="rect">
            <a:avLst/>
          </a:prstGeom>
        </p:spPr>
      </p:pic>
      <p:sp>
        <p:nvSpPr>
          <p:cNvPr id="12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07490" y="2188210"/>
            <a:ext cx="9086215" cy="76898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5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宋体" panose="02010600030101010101" pitchFamily="2" charset="-122"/>
              </a:rPr>
              <a:t>第三讲：基督教文明的前世今生</a:t>
            </a:r>
            <a:endParaRPr lang="zh-CN" altLang="en-US" sz="5000" b="1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492502" y="1181166"/>
            <a:ext cx="5613398" cy="74176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zh-CN" altLang="fr-FR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世界文明与跨文化领导力</a:t>
            </a:r>
            <a:endParaRPr lang="zh-CN" altLang="fr-FR" sz="3600" dirty="0">
              <a:solidFill>
                <a:schemeClr val="tx2">
                  <a:lumMod val="20000"/>
                  <a:lumOff val="80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32" name="图片 31" descr="学校"/>
          <p:cNvPicPr>
            <a:picLocks noChangeAspect="1"/>
          </p:cNvPicPr>
          <p:nvPr/>
        </p:nvPicPr>
        <p:blipFill>
          <a:blip r:embed="rId4"/>
          <a:srcRect l="5058" r="12311" b="23646"/>
          <a:stretch>
            <a:fillRect/>
          </a:stretch>
        </p:blipFill>
        <p:spPr>
          <a:xfrm>
            <a:off x="-1905" y="3578225"/>
            <a:ext cx="11917680" cy="3136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5080" y="17145"/>
            <a:ext cx="12185015" cy="6875145"/>
          </a:xfrm>
          <a:prstGeom prst="rect">
            <a:avLst/>
          </a:prstGeom>
        </p:spPr>
      </p:pic>
      <p:pic>
        <p:nvPicPr>
          <p:cNvPr id="3" name="图片 2" descr="线条小孩"/>
          <p:cNvPicPr>
            <a:picLocks noChangeAspect="1"/>
          </p:cNvPicPr>
          <p:nvPr/>
        </p:nvPicPr>
        <p:blipFill>
          <a:blip r:embed="rId3"/>
          <a:srcRect l="35937" t="22596" r="13315" b="37502"/>
          <a:stretch>
            <a:fillRect/>
          </a:stretch>
        </p:blipFill>
        <p:spPr>
          <a:xfrm>
            <a:off x="409575" y="410210"/>
            <a:ext cx="1026795" cy="91567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142240" y="50165"/>
            <a:ext cx="4679315" cy="684212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5791835" y="410210"/>
            <a:ext cx="5703570" cy="43916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27075" y="50165"/>
            <a:ext cx="3373755" cy="25050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pic>
        <p:nvPicPr>
          <p:cNvPr id="7" name="图片 6"/>
          <p:cNvPicPr/>
          <p:nvPr/>
        </p:nvPicPr>
        <p:blipFill>
          <a:blip r:embed="rId6"/>
          <a:stretch>
            <a:fillRect/>
          </a:stretch>
        </p:blipFill>
        <p:spPr>
          <a:xfrm>
            <a:off x="5114290" y="1130935"/>
            <a:ext cx="6858000" cy="360045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42875" y="1955165"/>
            <a:ext cx="4678680" cy="18281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pic>
        <p:nvPicPr>
          <p:cNvPr id="9" name="图片 8"/>
          <p:cNvPicPr/>
          <p:nvPr/>
        </p:nvPicPr>
        <p:blipFill>
          <a:blip r:embed="rId7"/>
          <a:srcRect b="4092"/>
          <a:stretch>
            <a:fillRect/>
          </a:stretch>
        </p:blipFill>
        <p:spPr>
          <a:xfrm>
            <a:off x="6414770" y="601980"/>
            <a:ext cx="2874645" cy="465836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555365" y="3627755"/>
            <a:ext cx="1094105" cy="232283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ldLvl="0" animBg="1"/>
      <p:bldP spid="5" grpId="2" bldLvl="0" animBg="1"/>
      <p:bldP spid="8" grpId="1" bldLvl="0" animBg="1"/>
      <p:bldP spid="8" grpId="2" bldLvl="0" animBg="1"/>
      <p:bldP spid="10" grpId="1" bldLvl="0" animBg="1"/>
      <p:bldP spid="10" grpId="2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-90170" y="0"/>
            <a:ext cx="12185015" cy="6875145"/>
          </a:xfrm>
          <a:prstGeom prst="rect">
            <a:avLst/>
          </a:prstGeom>
        </p:spPr>
      </p:pic>
      <p:pic>
        <p:nvPicPr>
          <p:cNvPr id="3" name="图片 2" descr="线条小孩"/>
          <p:cNvPicPr>
            <a:picLocks noChangeAspect="1"/>
          </p:cNvPicPr>
          <p:nvPr/>
        </p:nvPicPr>
        <p:blipFill>
          <a:blip r:embed="rId3"/>
          <a:srcRect l="35937" t="22596" r="13315" b="37502"/>
          <a:stretch>
            <a:fillRect/>
          </a:stretch>
        </p:blipFill>
        <p:spPr>
          <a:xfrm>
            <a:off x="5444490" y="262255"/>
            <a:ext cx="1026795" cy="915670"/>
          </a:xfrm>
          <a:prstGeom prst="rect">
            <a:avLst/>
          </a:prstGeom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7661910" y="474980"/>
            <a:ext cx="4456430" cy="53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p>
            <a:pPr algn="l"/>
            <a:r>
              <a:rPr lang="zh-CN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道成肉身</a:t>
            </a:r>
            <a:endParaRPr lang="zh-CN" sz="35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63135" y="1590040"/>
            <a:ext cx="7198995" cy="2245360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道成了肉身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”</a:t>
            </a:r>
            <a:r>
              <a:rPr lang="fr-CA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- 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新约《约翰福音》</a:t>
            </a:r>
            <a:r>
              <a:rPr lang="fr-CA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1:14</a:t>
            </a:r>
            <a:r>
              <a:rPr lang="fr-CA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)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神本性一切的丰盛，都有形有体地居住在基督里面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fr-CA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-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《歌罗西书》</a:t>
            </a:r>
            <a:r>
              <a:rPr lang="fr-CA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2:9</a:t>
            </a:r>
            <a:r>
              <a:rPr lang="fr-CA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)</a:t>
            </a:r>
            <a:endParaRPr lang="fr-CA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142240" y="309880"/>
            <a:ext cx="4525645" cy="6367780"/>
          </a:xfrm>
          <a:prstGeom prst="rect">
            <a:avLst/>
          </a:prstGeom>
        </p:spPr>
      </p:pic>
      <p:sp>
        <p:nvSpPr>
          <p:cNvPr id="7" name="等腰三角形 6"/>
          <p:cNvSpPr/>
          <p:nvPr/>
        </p:nvSpPr>
        <p:spPr>
          <a:xfrm rot="10800000">
            <a:off x="5803265" y="379730"/>
            <a:ext cx="5934710" cy="3166745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10" name="等腰三角形 9"/>
          <p:cNvSpPr/>
          <p:nvPr/>
        </p:nvSpPr>
        <p:spPr>
          <a:xfrm rot="10800000" flipV="1">
            <a:off x="6059805" y="3385820"/>
            <a:ext cx="5678170" cy="3291840"/>
          </a:xfrm>
          <a:prstGeom prst="triangle">
            <a:avLst>
              <a:gd name="adj" fmla="val 5231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18" name="文本框 17"/>
          <p:cNvSpPr txBox="1"/>
          <p:nvPr/>
        </p:nvSpPr>
        <p:spPr>
          <a:xfrm>
            <a:off x="6756400" y="5407660"/>
            <a:ext cx="48628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 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华文新魏" panose="02010800040101010101" pitchFamily="2" charset="-122"/>
                <a:sym typeface="+mn-ea"/>
              </a:rPr>
              <a:t>•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“</a:t>
            </a: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完全神性与完全人性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”</a:t>
            </a:r>
            <a:endParaRPr lang="en-US" altLang="zh-CN" sz="2400" b="1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华文新魏" panose="02010800040101010101" pitchFamily="2" charset="-122"/>
                <a:sym typeface="+mn-ea"/>
              </a:rPr>
              <a:t>•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“</a:t>
            </a: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位格合一论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”(</a:t>
            </a: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托马斯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华文新魏" panose="02010800040101010101" pitchFamily="2" charset="-122"/>
              </a:rPr>
              <a:t>•</a:t>
            </a: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阿奎那）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</a:t>
            </a:r>
            <a:r>
              <a:rPr lang="en-US" altLang="zh-CN" sz="2400" b="1"/>
              <a:t>                 </a:t>
            </a:r>
            <a:endParaRPr lang="en-US" altLang="zh-CN" sz="2400" b="1"/>
          </a:p>
          <a:p>
            <a:r>
              <a:rPr lang="en-US" altLang="zh-CN" sz="2400" b="1"/>
              <a:t>                     </a:t>
            </a:r>
            <a:endParaRPr lang="zh-CN" altLang="en-US" sz="2400" b="1"/>
          </a:p>
        </p:txBody>
      </p:sp>
      <p:sp>
        <p:nvSpPr>
          <p:cNvPr id="19" name="文本框 18"/>
          <p:cNvSpPr txBox="1"/>
          <p:nvPr/>
        </p:nvSpPr>
        <p:spPr>
          <a:xfrm>
            <a:off x="6094730" y="62230"/>
            <a:ext cx="5318125" cy="14312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基督只是先知</a:t>
            </a:r>
            <a:r>
              <a:rPr lang="en-US" altLang="zh-CN" sz="2400" b="1">
                <a:sym typeface="+mn-ea"/>
              </a:rPr>
              <a:t>                 </a:t>
            </a:r>
            <a:endParaRPr lang="en-US" altLang="zh-CN" sz="2400" b="1"/>
          </a:p>
          <a:p>
            <a:pPr indent="0" algn="ctr">
              <a:buFont typeface="Arial" panose="020B0604020202020204" pitchFamily="34" charset="0"/>
              <a:buNone/>
            </a:pPr>
            <a:r>
              <a:rPr lang="en-US" altLang="zh-CN" sz="2400" b="1">
                <a:sym typeface="+mn-ea"/>
              </a:rPr>
              <a:t>       </a:t>
            </a: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神人一性论</a:t>
            </a: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人性被神性吸收</a:t>
            </a: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ctr">
              <a:buFont typeface="Arial" panose="020B0604020202020204" pitchFamily="34" charset="0"/>
              <a:buNone/>
            </a:pPr>
            <a:r>
              <a:rPr lang="en-US" altLang="zh-CN" sz="2400" b="1"/>
              <a:t>            </a:t>
            </a:r>
            <a:endParaRPr lang="zh-CN" altLang="en-US" sz="2400" b="1"/>
          </a:p>
        </p:txBody>
      </p:sp>
      <p:pic>
        <p:nvPicPr>
          <p:cNvPr id="20" name="图片 19"/>
          <p:cNvPicPr/>
          <p:nvPr/>
        </p:nvPicPr>
        <p:blipFill>
          <a:blip r:embed="rId5"/>
          <a:stretch>
            <a:fillRect/>
          </a:stretch>
        </p:blipFill>
        <p:spPr>
          <a:xfrm>
            <a:off x="157480" y="309880"/>
            <a:ext cx="4605655" cy="3481705"/>
          </a:xfrm>
          <a:prstGeom prst="rect">
            <a:avLst/>
          </a:prstGeom>
        </p:spPr>
      </p:pic>
      <p:pic>
        <p:nvPicPr>
          <p:cNvPr id="22" name="图片 21"/>
          <p:cNvPicPr/>
          <p:nvPr/>
        </p:nvPicPr>
        <p:blipFill>
          <a:blip r:embed="rId6"/>
          <a:stretch>
            <a:fillRect/>
          </a:stretch>
        </p:blipFill>
        <p:spPr>
          <a:xfrm>
            <a:off x="141605" y="2677160"/>
            <a:ext cx="4606925" cy="4001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0" grpId="0" bldLvl="0" animBg="1"/>
      <p:bldP spid="18" grpId="0"/>
      <p:bldP spid="7" grpId="0" bldLvl="0" animBg="1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-13970" y="0"/>
            <a:ext cx="12185015" cy="6875145"/>
          </a:xfrm>
          <a:prstGeom prst="rect">
            <a:avLst/>
          </a:prstGeom>
        </p:spPr>
      </p:pic>
      <p:pic>
        <p:nvPicPr>
          <p:cNvPr id="3" name="图片 2" descr="线条小孩"/>
          <p:cNvPicPr>
            <a:picLocks noChangeAspect="1"/>
          </p:cNvPicPr>
          <p:nvPr/>
        </p:nvPicPr>
        <p:blipFill>
          <a:blip r:embed="rId3"/>
          <a:srcRect l="35937" t="22596" r="13315" b="37502"/>
          <a:stretch>
            <a:fillRect/>
          </a:stretch>
        </p:blipFill>
        <p:spPr>
          <a:xfrm>
            <a:off x="409575" y="410210"/>
            <a:ext cx="1026795" cy="91567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3793490" y="245110"/>
            <a:ext cx="8105140" cy="3576955"/>
          </a:xfrm>
          <a:prstGeom prst="rect">
            <a:avLst/>
          </a:prstGeom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1774190" y="474980"/>
            <a:ext cx="4456430" cy="53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p>
            <a:pPr algn="l"/>
            <a:r>
              <a:rPr lang="zh-CN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原罪</a:t>
            </a:r>
            <a:endParaRPr lang="zh-CN" sz="35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6845" y="1590040"/>
            <a:ext cx="3431540" cy="3538220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《旧约》记载亚当夏娃偷吃禁果的故事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"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罪从一人入了世界，死又是从罪来的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" 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（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《罗马书》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5:12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）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93490" y="3822700"/>
            <a:ext cx="7855585" cy="267652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罪的</a:t>
            </a:r>
            <a:r>
              <a:rPr lang="zh-CN" altLang="en-US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遗传性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：人类因亚当犯罪而集体担罪。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人性</a:t>
            </a:r>
            <a:r>
              <a:rPr lang="zh-CN" altLang="en-US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完全败坏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：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唯有上帝恩典才能救赎人类（奥古斯丁）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原罪主要是人与神关系的丧失，而</a:t>
            </a:r>
            <a:r>
              <a:rPr lang="zh-CN" altLang="en-US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非完全毁坏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人的理性或意志。（托马斯阿奎那）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4" name="图片 13" descr="奥古斯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490" y="245110"/>
            <a:ext cx="4478020" cy="3577590"/>
          </a:xfrm>
          <a:prstGeom prst="rect">
            <a:avLst/>
          </a:prstGeom>
        </p:spPr>
      </p:pic>
      <p:pic>
        <p:nvPicPr>
          <p:cNvPr id="22" name="图片 21"/>
          <p:cNvPicPr/>
          <p:nvPr/>
        </p:nvPicPr>
        <p:blipFill>
          <a:blip r:embed="rId6"/>
          <a:stretch>
            <a:fillRect/>
          </a:stretch>
        </p:blipFill>
        <p:spPr>
          <a:xfrm>
            <a:off x="8271510" y="245110"/>
            <a:ext cx="3627120" cy="357759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793490" y="3822065"/>
            <a:ext cx="7855585" cy="2591435"/>
          </a:xfrm>
          <a:prstGeom prst="rect">
            <a:avLst/>
          </a:prstGeom>
          <a:solidFill>
            <a:srgbClr val="2F3B39"/>
          </a:solidFill>
        </p:spPr>
        <p:txBody>
          <a:bodyPr wrap="square">
            <a:noAutofit/>
          </a:bodyPr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原罪导致</a:t>
            </a:r>
            <a:r>
              <a:rPr lang="zh-CN" altLang="en-US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全然败坏</a:t>
            </a:r>
            <a:endParaRPr lang="zh-CN" altLang="en-US" sz="2800" u="sng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原罪使人成为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"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理性的奴隶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"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（马丁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•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路德；加尔文）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6" name="图片 15"/>
          <p:cNvPicPr/>
          <p:nvPr/>
        </p:nvPicPr>
        <p:blipFill>
          <a:blip r:embed="rId7"/>
          <a:srcRect b="6765"/>
          <a:stretch>
            <a:fillRect/>
          </a:stretch>
        </p:blipFill>
        <p:spPr>
          <a:xfrm>
            <a:off x="3793490" y="245745"/>
            <a:ext cx="3206750" cy="3576320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8"/>
          <a:stretch>
            <a:fillRect/>
          </a:stretch>
        </p:blipFill>
        <p:spPr>
          <a:xfrm>
            <a:off x="7000240" y="245110"/>
            <a:ext cx="4838065" cy="357759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793490" y="5006975"/>
            <a:ext cx="7855585" cy="1278255"/>
          </a:xfrm>
          <a:prstGeom prst="rect">
            <a:avLst/>
          </a:prstGeom>
          <a:solidFill>
            <a:srgbClr val="2F3B39"/>
          </a:solidFill>
        </p:spPr>
        <p:txBody>
          <a:bodyPr wrap="square">
            <a:noAutofit/>
          </a:bodyPr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罪是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社会结构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或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人类不完美性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而非遗传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（自由派神学家）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-90170" y="0"/>
            <a:ext cx="12185015" cy="6875145"/>
          </a:xfrm>
          <a:prstGeom prst="rect">
            <a:avLst/>
          </a:prstGeom>
        </p:spPr>
      </p:pic>
      <p:pic>
        <p:nvPicPr>
          <p:cNvPr id="3" name="图片 2" descr="线条小孩"/>
          <p:cNvPicPr>
            <a:picLocks noChangeAspect="1"/>
          </p:cNvPicPr>
          <p:nvPr/>
        </p:nvPicPr>
        <p:blipFill>
          <a:blip r:embed="rId3"/>
          <a:srcRect l="35937" t="22596" r="13315" b="37502"/>
          <a:stretch>
            <a:fillRect/>
          </a:stretch>
        </p:blipFill>
        <p:spPr>
          <a:xfrm>
            <a:off x="409575" y="410210"/>
            <a:ext cx="1026795" cy="91567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73025" y="260350"/>
            <a:ext cx="4418330" cy="64750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440" y="1224915"/>
            <a:ext cx="6663055" cy="39554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31775" y="2675255"/>
            <a:ext cx="4070985" cy="269684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8" name="文本框 7"/>
          <p:cNvSpPr txBox="1"/>
          <p:nvPr/>
        </p:nvSpPr>
        <p:spPr>
          <a:xfrm>
            <a:off x="4974590" y="5442585"/>
            <a:ext cx="647890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他诚然担当我们的忧患，背负我们的痛苦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”(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《以赛亚书》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)</a:t>
            </a: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2" bldLvl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-90170" y="0"/>
            <a:ext cx="12185015" cy="6875145"/>
          </a:xfrm>
          <a:prstGeom prst="rect">
            <a:avLst/>
          </a:prstGeom>
        </p:spPr>
      </p:pic>
      <p:pic>
        <p:nvPicPr>
          <p:cNvPr id="3" name="图片 2" descr="线条小孩"/>
          <p:cNvPicPr>
            <a:picLocks noChangeAspect="1"/>
          </p:cNvPicPr>
          <p:nvPr/>
        </p:nvPicPr>
        <p:blipFill>
          <a:blip r:embed="rId3"/>
          <a:srcRect l="35937" t="22596" r="13315" b="37502"/>
          <a:stretch>
            <a:fillRect/>
          </a:stretch>
        </p:blipFill>
        <p:spPr>
          <a:xfrm>
            <a:off x="4681220" y="410210"/>
            <a:ext cx="1026795" cy="91567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73025" y="260985"/>
            <a:ext cx="4418330" cy="6475095"/>
          </a:xfrm>
          <a:prstGeom prst="rect">
            <a:avLst/>
          </a:prstGeom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6094730" y="511175"/>
            <a:ext cx="4456430" cy="53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p>
            <a:pPr algn="l"/>
            <a:r>
              <a:rPr lang="zh-CN" altLang="en-US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救赎</a:t>
            </a:r>
            <a:endParaRPr lang="zh-CN" altLang="en-US" sz="35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91355" y="1488440"/>
            <a:ext cx="7198995" cy="4831080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耶和华说：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‘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我的百姓在埃及所受的困苦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...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我下来是要救他们脱离埃及人的手，领他们出了那地。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’”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《出埃及记》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3:7-8</a:t>
            </a: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惟有以色列必蒙耶和华的拯救，得永远的救恩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《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以赛亚书》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45:17</a:t>
            </a: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神爱世人，甚至将他的独生子赐给他们，叫一切信他的不至灭亡，反得永生。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（《约翰福音》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3:16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）</a:t>
            </a: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4" name="图片 13" descr="奥古斯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5" y="245110"/>
            <a:ext cx="4453255" cy="35579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25645" y="1552575"/>
            <a:ext cx="7280910" cy="5034280"/>
          </a:xfrm>
          <a:prstGeom prst="rect">
            <a:avLst/>
          </a:prstGeom>
          <a:solidFill>
            <a:srgbClr val="2F3B39"/>
          </a:solidFill>
        </p:spPr>
        <p:txBody>
          <a:bodyPr wrap="square">
            <a:noAutofit/>
          </a:bodyPr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人的原罪导致其本性彻底败坏，无法凭自身力量选择善，救赎完全依赖于上帝的恩典。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奥古斯丁）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91355" y="3131185"/>
            <a:ext cx="7280910" cy="1876425"/>
          </a:xfrm>
          <a:prstGeom prst="rect">
            <a:avLst/>
          </a:prstGeom>
          <a:solidFill>
            <a:srgbClr val="2F3B39"/>
          </a:solidFill>
        </p:spPr>
        <p:txBody>
          <a:bodyPr wrap="square">
            <a:noAutofit/>
          </a:bodyPr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人类因罪而堕落，但神通过恩典给予重生可能，圣礼是救赎恩典的具体象征和工具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托马斯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•阿奎那）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2" name="图片 21"/>
          <p:cNvPicPr/>
          <p:nvPr/>
        </p:nvPicPr>
        <p:blipFill>
          <a:blip r:embed="rId6"/>
          <a:stretch>
            <a:fillRect/>
          </a:stretch>
        </p:blipFill>
        <p:spPr>
          <a:xfrm>
            <a:off x="73025" y="3340735"/>
            <a:ext cx="4418330" cy="3395345"/>
          </a:xfrm>
          <a:prstGeom prst="rect">
            <a:avLst/>
          </a:prstGeom>
        </p:spPr>
      </p:pic>
      <p:sp>
        <p:nvSpPr>
          <p:cNvPr id="10" name="七角星 9"/>
          <p:cNvSpPr/>
          <p:nvPr/>
        </p:nvSpPr>
        <p:spPr>
          <a:xfrm rot="20880000">
            <a:off x="8082280" y="3405505"/>
            <a:ext cx="3605530" cy="1191895"/>
          </a:xfrm>
          <a:prstGeom prst="star7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th-TH" sz="300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因行称义</a:t>
            </a:r>
            <a:endParaRPr lang="zh-CN" altLang="th-TH" sz="300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91355" y="4859655"/>
            <a:ext cx="7280910" cy="1876425"/>
          </a:xfrm>
          <a:prstGeom prst="rect">
            <a:avLst/>
          </a:prstGeom>
          <a:solidFill>
            <a:srgbClr val="2F3B39"/>
          </a:solidFill>
        </p:spPr>
        <p:txBody>
          <a:bodyPr wrap="square">
            <a:noAutofit/>
          </a:bodyPr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所有人都有罪，他们之所以被宽恕，不是靠自己的行为和功绩，而是靠着上帝的恩典。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马丁•路德）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2" name="七角星 11"/>
          <p:cNvSpPr/>
          <p:nvPr/>
        </p:nvSpPr>
        <p:spPr>
          <a:xfrm rot="20880000">
            <a:off x="8116570" y="5321300"/>
            <a:ext cx="3605530" cy="1191895"/>
          </a:xfrm>
          <a:prstGeom prst="star7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th-TH" sz="300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因信称义</a:t>
            </a:r>
            <a:endParaRPr lang="zh-CN" altLang="th-TH" sz="300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6" name="图片 15"/>
          <p:cNvPicPr/>
          <p:nvPr/>
        </p:nvPicPr>
        <p:blipFill>
          <a:blip r:embed="rId7"/>
          <a:srcRect b="6765"/>
          <a:stretch>
            <a:fillRect/>
          </a:stretch>
        </p:blipFill>
        <p:spPr>
          <a:xfrm>
            <a:off x="901065" y="3340735"/>
            <a:ext cx="3025775" cy="3395980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8"/>
          <a:stretch>
            <a:fillRect/>
          </a:stretch>
        </p:blipFill>
        <p:spPr>
          <a:xfrm>
            <a:off x="107950" y="3340735"/>
            <a:ext cx="4418330" cy="33953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26280" y="3150870"/>
            <a:ext cx="7280910" cy="3585845"/>
          </a:xfrm>
          <a:prstGeom prst="rect">
            <a:avLst/>
          </a:prstGeom>
          <a:solidFill>
            <a:srgbClr val="2F3B39"/>
          </a:solidFill>
        </p:spPr>
        <p:txBody>
          <a:bodyPr wrap="square">
            <a:noAutofit/>
          </a:bodyPr>
          <a:p>
            <a:pPr marL="457200" indent="-457200" algn="l" defTabSz="914400">
              <a:lnSpc>
                <a:spcPct val="90000"/>
              </a:lnSpc>
              <a:buClrTx/>
              <a:buSzTx/>
              <a:buFont typeface="Wingdings" panose="05000000000000000000" charset="0"/>
              <a:buChar char="Ø"/>
            </a:pP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lnSpc>
                <a:spcPct val="90000"/>
              </a:lnSpc>
              <a:buClrTx/>
              <a:buSzTx/>
              <a:buFont typeface="Wingdings" panose="05000000000000000000" charset="0"/>
              <a:buChar char="Ø"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lnSpc>
                <a:spcPct val="9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上帝</a:t>
            </a:r>
            <a:r>
              <a:rPr lang="zh-CN" altLang="en-US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从一开始就知道每个人的命运，或上天堂，或下地狱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，所以凡人不要指望他们自己的小恩小惠能够改变上帝的旨意，他们所能做的，就是毕其一生，</a:t>
            </a:r>
            <a:r>
              <a:rPr lang="zh-CN" altLang="en-US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试图通过善行发现自己被拯救的迹象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加尔文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预定论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）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00880" y="1373505"/>
            <a:ext cx="7280910" cy="2081530"/>
          </a:xfrm>
          <a:prstGeom prst="rect">
            <a:avLst/>
          </a:prstGeom>
          <a:solidFill>
            <a:srgbClr val="2F3B39"/>
          </a:solidFill>
        </p:spPr>
        <p:txBody>
          <a:bodyPr wrap="square">
            <a:noAutofit/>
          </a:bodyPr>
          <a:p>
            <a:pPr marL="457200" indent="-457200" algn="l" defTabSz="914400">
              <a:lnSpc>
                <a:spcPct val="9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上帝</a:t>
            </a:r>
            <a:r>
              <a:rPr lang="en-US" altLang="zh-CN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预定救赎</a:t>
            </a:r>
            <a:r>
              <a:rPr lang="en-US" altLang="zh-CN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一批人，他们只要被动接受恩典即可，善行是恩典的必然结果。上帝又对另一批人</a:t>
            </a:r>
            <a:r>
              <a:rPr lang="en-US" altLang="zh-CN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消极允许</a:t>
            </a:r>
            <a:r>
              <a:rPr lang="en-US" altLang="zh-CN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，而非主动排斥，暗示救恩在理论上对全人类开放。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奥古斯丁《论上帝的预定</a:t>
            </a:r>
            <a:r>
              <a:rPr 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）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5" name="七角星 14"/>
          <p:cNvSpPr/>
          <p:nvPr/>
        </p:nvSpPr>
        <p:spPr>
          <a:xfrm rot="20880000">
            <a:off x="8263255" y="5369560"/>
            <a:ext cx="3605530" cy="1191895"/>
          </a:xfrm>
          <a:prstGeom prst="star7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th-TH" sz="300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双重</a:t>
            </a:r>
            <a:endParaRPr lang="zh-CN" altLang="th-TH" sz="300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th-TH" sz="300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预定论</a:t>
            </a:r>
            <a:endParaRPr lang="zh-CN" altLang="th-TH" sz="300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8" name="七角星 17"/>
          <p:cNvSpPr/>
          <p:nvPr/>
        </p:nvSpPr>
        <p:spPr>
          <a:xfrm rot="20880000">
            <a:off x="8404860" y="2770505"/>
            <a:ext cx="3605530" cy="1191895"/>
          </a:xfrm>
          <a:prstGeom prst="star7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th-TH" sz="300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单重</a:t>
            </a:r>
            <a:endParaRPr lang="zh-CN" altLang="th-TH" sz="300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th-TH" sz="300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预定论</a:t>
            </a:r>
            <a:endParaRPr lang="zh-CN" altLang="th-TH" sz="300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6" grpId="0" bldLvl="0" animBg="1"/>
      <p:bldP spid="13" grpId="0" bldLvl="0" animBg="1"/>
      <p:bldP spid="15" grpId="0" bldLvl="0" animBg="1"/>
      <p:bldP spid="18" grpId="0" bldLvl="0" animBg="1"/>
      <p:bldP spid="18" grpId="1" bldLvl="0" animBg="1"/>
      <p:bldP spid="15" grpId="1" bldLvl="0" animBg="1"/>
      <p:bldP spid="13" grpId="1" bldLvl="0" animBg="1"/>
      <p:bldP spid="9" grpId="1" animBg="1"/>
      <p:bldP spid="10" grpId="1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14605" y="0"/>
            <a:ext cx="12185015" cy="6875145"/>
          </a:xfrm>
          <a:prstGeom prst="rect">
            <a:avLst/>
          </a:prstGeom>
        </p:spPr>
      </p:pic>
      <p:pic>
        <p:nvPicPr>
          <p:cNvPr id="3" name="图片 2" descr="线条小孩"/>
          <p:cNvPicPr>
            <a:picLocks noChangeAspect="1"/>
          </p:cNvPicPr>
          <p:nvPr/>
        </p:nvPicPr>
        <p:blipFill>
          <a:blip r:embed="rId3"/>
          <a:srcRect l="35937" t="22596" r="13315" b="37502"/>
          <a:stretch>
            <a:fillRect/>
          </a:stretch>
        </p:blipFill>
        <p:spPr>
          <a:xfrm>
            <a:off x="409575" y="410210"/>
            <a:ext cx="1026795" cy="91567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3846195" y="252095"/>
            <a:ext cx="8084820" cy="4193540"/>
          </a:xfrm>
          <a:prstGeom prst="rect">
            <a:avLst/>
          </a:prstGeom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1774190" y="474980"/>
            <a:ext cx="4456430" cy="53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p>
            <a:pPr algn="l"/>
            <a:r>
              <a:rPr lang="zh-CN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创世说</a:t>
            </a:r>
            <a:endParaRPr lang="zh-CN" sz="35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6845" y="1590040"/>
            <a:ext cx="3688715" cy="3107690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起初，神创造天地。地是空虚混沌，渊面黑暗；神的灵运行在水面上。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《创世纪》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4" name="图片 13" descr="奥古斯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90" y="3750945"/>
            <a:ext cx="3608070" cy="28829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793490" y="4758690"/>
            <a:ext cx="7855585" cy="1278255"/>
          </a:xfrm>
          <a:prstGeom prst="rect">
            <a:avLst/>
          </a:prstGeom>
          <a:solidFill>
            <a:srgbClr val="2F3B39"/>
          </a:solidFill>
        </p:spPr>
        <p:txBody>
          <a:bodyPr wrap="square">
            <a:noAutofit/>
          </a:bodyPr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从虚无中创造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（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creatio ex nihilo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），认为时空、物质皆源于上帝的意志，且一切受造物的命运均由上帝预先安排。（奥古斯丁）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2" name="图片 21"/>
          <p:cNvPicPr/>
          <p:nvPr/>
        </p:nvPicPr>
        <p:blipFill>
          <a:blip r:embed="rId6"/>
          <a:stretch>
            <a:fillRect/>
          </a:stretch>
        </p:blipFill>
        <p:spPr>
          <a:xfrm>
            <a:off x="237490" y="3750945"/>
            <a:ext cx="3555365" cy="28835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792855" y="4445000"/>
            <a:ext cx="8138160" cy="2189480"/>
          </a:xfrm>
          <a:prstGeom prst="rect">
            <a:avLst/>
          </a:prstGeom>
          <a:solidFill>
            <a:srgbClr val="2F3B39"/>
          </a:solidFill>
        </p:spPr>
        <p:txBody>
          <a:bodyPr wrap="square">
            <a:noAutofit/>
          </a:bodyPr>
          <a:p>
            <a:pPr marL="457200" indent="-457200" algn="l" defTabSz="914400">
              <a:lnSpc>
                <a:spcPct val="90000"/>
              </a:lnSpc>
              <a:buClrTx/>
              <a:buSzTx/>
              <a:buFont typeface="Wingdings" panose="05000000000000000000" charset="0"/>
              <a:buChar char="Ø"/>
            </a:pP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lnSpc>
                <a:spcPct val="90000"/>
              </a:lnSpc>
              <a:buClrTx/>
              <a:buSzTx/>
              <a:buFont typeface="Wingdings" panose="05000000000000000000" charset="0"/>
              <a:buChar char="Ø"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lnSpc>
                <a:spcPct val="9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若上帝停止维持世界，世界将瞬间归于虚无。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（托马斯•阿奎那）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9" name="内容占位符 8" descr="2"/>
          <p:cNvPicPr>
            <a:picLocks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846195" y="252095"/>
            <a:ext cx="8044180" cy="419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bldLvl="0" animBg="1"/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413385" y="0"/>
            <a:ext cx="12185015" cy="6875145"/>
          </a:xfrm>
          <a:prstGeom prst="rect">
            <a:avLst/>
          </a:prstGeom>
        </p:spPr>
      </p:pic>
      <p:pic>
        <p:nvPicPr>
          <p:cNvPr id="3" name="图片 2" descr="线条小孩"/>
          <p:cNvPicPr>
            <a:picLocks noChangeAspect="1"/>
          </p:cNvPicPr>
          <p:nvPr/>
        </p:nvPicPr>
        <p:blipFill>
          <a:blip r:embed="rId3"/>
          <a:srcRect l="35937" t="22596" r="13315" b="37502"/>
          <a:stretch>
            <a:fillRect/>
          </a:stretch>
        </p:blipFill>
        <p:spPr>
          <a:xfrm>
            <a:off x="6163310" y="373380"/>
            <a:ext cx="1026795" cy="91567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-90170" y="0"/>
            <a:ext cx="6253480" cy="6859270"/>
          </a:xfrm>
          <a:prstGeom prst="rect">
            <a:avLst/>
          </a:prstGeom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7493000" y="561975"/>
            <a:ext cx="4456430" cy="53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p>
            <a:pPr algn="l"/>
            <a:r>
              <a:rPr lang="zh-CN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末世说</a:t>
            </a:r>
            <a:endParaRPr lang="zh-CN" sz="35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71285" y="1358265"/>
            <a:ext cx="5718810" cy="439991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看哪，我造新天新地，从前的事不再被记念，也不再追想。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（《以赛亚书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》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65:17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）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睡在尘埃中的必有多人复醒，其中有得永生的，有受羞辱永远被憎恶的。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”​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（《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但以理书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12:2-3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）</a:t>
            </a: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98565" y="1289050"/>
            <a:ext cx="5890895" cy="5016500"/>
          </a:xfrm>
          <a:prstGeom prst="rect">
            <a:avLst/>
          </a:prstGeom>
          <a:solidFill>
            <a:srgbClr val="2F3B39"/>
          </a:solidFill>
        </p:spPr>
        <p:txBody>
          <a:bodyPr wrap="square">
            <a:noAutofit/>
          </a:bodyPr>
          <a:p>
            <a:pPr marL="457200" indent="-457200" algn="l" defTabSz="914400">
              <a:lnSpc>
                <a:spcPct val="9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死了的人都凭着这些案卷所记载的，照他们所行的受审判。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（《启示录》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20:11-15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）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​</a:t>
            </a: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我又看见一个新天新地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……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神要擦去他们一切的眼泪。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（《启示录》启示录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21:1-4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）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98565" y="4580890"/>
            <a:ext cx="5650865" cy="1910080"/>
          </a:xfrm>
          <a:prstGeom prst="rect">
            <a:avLst/>
          </a:prstGeom>
          <a:solidFill>
            <a:srgbClr val="2F3B39"/>
          </a:solidFill>
        </p:spPr>
        <p:txBody>
          <a:bodyPr wrap="square">
            <a:noAutofit/>
          </a:bodyPr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末日审判是上帝对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地上之城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（世俗政权）与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上帝之城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（教会）的终极裁决。（奥古斯丁《上帝之城》）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 bldLvl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-90170" y="0"/>
            <a:ext cx="12185015" cy="687514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-90170" y="0"/>
            <a:ext cx="6253480" cy="685927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-163195" y="3305810"/>
            <a:ext cx="3436620" cy="3353435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9" name="文本框 8"/>
          <p:cNvSpPr txBox="1"/>
          <p:nvPr/>
        </p:nvSpPr>
        <p:spPr>
          <a:xfrm>
            <a:off x="782955" y="4537075"/>
            <a:ext cx="19088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th-TH" sz="4400" b="1">
                <a:solidFill>
                  <a:srgbClr val="C00000"/>
                </a:solidFill>
              </a:rPr>
              <a:t>复活</a:t>
            </a:r>
            <a:endParaRPr lang="zh-CN" altLang="th-TH" sz="4400" b="1">
              <a:solidFill>
                <a:srgbClr val="C00000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318260" y="796925"/>
            <a:ext cx="3436620" cy="3353435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11" name="文本框 10"/>
          <p:cNvSpPr txBox="1"/>
          <p:nvPr/>
        </p:nvSpPr>
        <p:spPr>
          <a:xfrm>
            <a:off x="2345055" y="2028190"/>
            <a:ext cx="19088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C00000"/>
                </a:solidFill>
              </a:rPr>
              <a:t>审判</a:t>
            </a:r>
            <a:endParaRPr lang="zh-CN" altLang="en-US" sz="4400" b="1">
              <a:solidFill>
                <a:srgbClr val="C00000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834005" y="3432810"/>
            <a:ext cx="3436620" cy="3353435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15" name="文本框 14"/>
          <p:cNvSpPr txBox="1"/>
          <p:nvPr/>
        </p:nvSpPr>
        <p:spPr>
          <a:xfrm>
            <a:off x="3780155" y="4664075"/>
            <a:ext cx="19088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th-TH" sz="4400" b="1">
                <a:solidFill>
                  <a:srgbClr val="C00000"/>
                </a:solidFill>
              </a:rPr>
              <a:t>堕落</a:t>
            </a:r>
            <a:endParaRPr lang="zh-CN" altLang="th-TH" sz="4400" b="1">
              <a:solidFill>
                <a:srgbClr val="C00000"/>
              </a:solidFill>
            </a:endParaRPr>
          </a:p>
        </p:txBody>
      </p:sp>
      <p:pic>
        <p:nvPicPr>
          <p:cNvPr id="17" name="图片 16"/>
          <p:cNvPicPr/>
          <p:nvPr/>
        </p:nvPicPr>
        <p:blipFill>
          <a:blip r:embed="rId4"/>
          <a:stretch>
            <a:fillRect/>
          </a:stretch>
        </p:blipFill>
        <p:spPr>
          <a:xfrm>
            <a:off x="6483350" y="338455"/>
            <a:ext cx="4857115" cy="6182360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5"/>
          <a:srcRect l="69601" b="1037"/>
          <a:stretch>
            <a:fillRect/>
          </a:stretch>
        </p:blipFill>
        <p:spPr>
          <a:xfrm>
            <a:off x="6483350" y="338455"/>
            <a:ext cx="4926965" cy="6234430"/>
          </a:xfrm>
          <a:prstGeom prst="rect">
            <a:avLst/>
          </a:prstGeom>
        </p:spPr>
      </p:pic>
      <p:pic>
        <p:nvPicPr>
          <p:cNvPr id="20" name="图片 19"/>
          <p:cNvPicPr/>
          <p:nvPr/>
        </p:nvPicPr>
        <p:blipFill>
          <a:blip r:embed="rId6"/>
          <a:stretch>
            <a:fillRect/>
          </a:stretch>
        </p:blipFill>
        <p:spPr>
          <a:xfrm>
            <a:off x="6725920" y="2736215"/>
            <a:ext cx="2438400" cy="2636520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7"/>
          <a:stretch>
            <a:fillRect/>
          </a:stretch>
        </p:blipFill>
        <p:spPr>
          <a:xfrm>
            <a:off x="6412865" y="376555"/>
            <a:ext cx="5008245" cy="5303520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2016760" y="3685540"/>
            <a:ext cx="2429510" cy="214249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th-TH"/>
          </a:p>
        </p:txBody>
      </p:sp>
      <p:pic>
        <p:nvPicPr>
          <p:cNvPr id="24" name="图片 23"/>
          <p:cNvPicPr/>
          <p:nvPr/>
        </p:nvPicPr>
        <p:blipFill>
          <a:blip r:embed="rId8"/>
          <a:stretch>
            <a:fillRect/>
          </a:stretch>
        </p:blipFill>
        <p:spPr>
          <a:xfrm>
            <a:off x="6273165" y="251460"/>
            <a:ext cx="5147945" cy="4774565"/>
          </a:xfrm>
          <a:prstGeom prst="rect">
            <a:avLst/>
          </a:prstGeom>
        </p:spPr>
      </p:pic>
      <p:sp>
        <p:nvSpPr>
          <p:cNvPr id="25" name="椭圆 24"/>
          <p:cNvSpPr/>
          <p:nvPr/>
        </p:nvSpPr>
        <p:spPr>
          <a:xfrm>
            <a:off x="-75565" y="3679190"/>
            <a:ext cx="2429510" cy="214249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th-TH"/>
          </a:p>
        </p:txBody>
      </p:sp>
      <p:pic>
        <p:nvPicPr>
          <p:cNvPr id="27" name="内容占位符 26"/>
          <p:cNvPicPr>
            <a:picLocks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273165" y="2742565"/>
            <a:ext cx="5184140" cy="4043680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3496310" y="3679190"/>
            <a:ext cx="2429510" cy="214249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29" name="椭圆 28"/>
          <p:cNvSpPr/>
          <p:nvPr/>
        </p:nvSpPr>
        <p:spPr>
          <a:xfrm>
            <a:off x="3168650" y="4804410"/>
            <a:ext cx="2429510" cy="214249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th-TH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5070" y="1884045"/>
            <a:ext cx="5182235" cy="2525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  <p:bldP spid="11" grpId="0"/>
      <p:bldP spid="10" grpId="0" bldLvl="0" animBg="1"/>
      <p:bldP spid="15" grpId="0"/>
      <p:bldP spid="14" grpId="0" bldLvl="0" animBg="1"/>
      <p:bldP spid="14" grpId="1" animBg="1"/>
      <p:bldP spid="15" grpId="1"/>
      <p:bldP spid="9" grpId="1"/>
      <p:bldP spid="6" grpId="1" animBg="1"/>
      <p:bldP spid="11" grpId="1"/>
      <p:bldP spid="10" grpId="1" animBg="1"/>
      <p:bldP spid="22" grpId="0" bldLvl="0" animBg="1"/>
      <p:bldP spid="22" grpId="1" bldLvl="0" animBg="1"/>
      <p:bldP spid="25" grpId="0" bldLvl="0" animBg="1"/>
      <p:bldP spid="25" grpId="1" bldLvl="0" animBg="1"/>
      <p:bldP spid="28" grpId="0" bldLvl="0" animBg="1"/>
      <p:bldP spid="28" grpId="1" bldLvl="0" animBg="1"/>
      <p:bldP spid="2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-90170" y="0"/>
            <a:ext cx="12280265" cy="6875145"/>
          </a:xfrm>
          <a:prstGeom prst="rect">
            <a:avLst/>
          </a:prstGeom>
        </p:spPr>
      </p:pic>
      <p:pic>
        <p:nvPicPr>
          <p:cNvPr id="3" name="图片 2" descr="线条小孩"/>
          <p:cNvPicPr>
            <a:picLocks noChangeAspect="1"/>
          </p:cNvPicPr>
          <p:nvPr/>
        </p:nvPicPr>
        <p:blipFill>
          <a:blip r:embed="rId3"/>
          <a:srcRect l="35937" t="22596" r="13315" b="37502"/>
          <a:stretch>
            <a:fillRect/>
          </a:stretch>
        </p:blipFill>
        <p:spPr>
          <a:xfrm>
            <a:off x="409575" y="410210"/>
            <a:ext cx="1026795" cy="915670"/>
          </a:xfrm>
          <a:prstGeom prst="rect">
            <a:avLst/>
          </a:prstGeom>
        </p:spPr>
      </p:pic>
      <p:pic>
        <p:nvPicPr>
          <p:cNvPr id="7" name="图片 6" descr="6be35d93449f4737bfa3b0bf3bc0a8d8~tplv-tt-origin-web_gif"/>
          <p:cNvPicPr>
            <a:picLocks noChangeAspect="1"/>
          </p:cNvPicPr>
          <p:nvPr/>
        </p:nvPicPr>
        <p:blipFill>
          <a:blip r:embed="rId4"/>
          <a:srcRect b="4676"/>
          <a:stretch>
            <a:fillRect/>
          </a:stretch>
        </p:blipFill>
        <p:spPr>
          <a:xfrm>
            <a:off x="131445" y="241935"/>
            <a:ext cx="4099560" cy="427418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3767455" y="241935"/>
            <a:ext cx="2961640" cy="440436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6"/>
          <a:stretch>
            <a:fillRect/>
          </a:stretch>
        </p:blipFill>
        <p:spPr>
          <a:xfrm>
            <a:off x="9486900" y="241935"/>
            <a:ext cx="2468880" cy="399161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7"/>
          <a:stretch>
            <a:fillRect/>
          </a:stretch>
        </p:blipFill>
        <p:spPr>
          <a:xfrm>
            <a:off x="131445" y="4072255"/>
            <a:ext cx="5852795" cy="2506345"/>
          </a:xfrm>
          <a:prstGeom prst="rect">
            <a:avLst/>
          </a:prstGeom>
        </p:spPr>
      </p:pic>
      <p:pic>
        <p:nvPicPr>
          <p:cNvPr id="9" name="图片 8" descr="最后的审判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0030" y="241935"/>
            <a:ext cx="3048000" cy="406082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9"/>
          <a:stretch>
            <a:fillRect/>
          </a:stretch>
        </p:blipFill>
        <p:spPr>
          <a:xfrm>
            <a:off x="5984875" y="4072255"/>
            <a:ext cx="5970905" cy="2506345"/>
          </a:xfrm>
          <a:prstGeom prst="rect">
            <a:avLst/>
          </a:prstGeom>
        </p:spPr>
      </p:pic>
      <p:pic>
        <p:nvPicPr>
          <p:cNvPr id="14" name="图片 13" descr="奥古斯丁"/>
          <p:cNvPicPr>
            <a:picLocks noChangeAspect="1"/>
          </p:cNvPicPr>
          <p:nvPr/>
        </p:nvPicPr>
        <p:blipFill>
          <a:blip r:embed="rId10"/>
          <a:srcRect l="32825" t="4640"/>
          <a:stretch>
            <a:fillRect/>
          </a:stretch>
        </p:blipFill>
        <p:spPr>
          <a:xfrm>
            <a:off x="162560" y="3963670"/>
            <a:ext cx="2382520" cy="2810510"/>
          </a:xfrm>
          <a:prstGeom prst="ellipse">
            <a:avLst/>
          </a:prstGeom>
        </p:spPr>
      </p:pic>
      <p:pic>
        <p:nvPicPr>
          <p:cNvPr id="17" name="图片 16"/>
          <p:cNvPicPr/>
          <p:nvPr/>
        </p:nvPicPr>
        <p:blipFill>
          <a:blip r:embed="rId11"/>
          <a:srcRect r="13366" b="4657"/>
          <a:stretch>
            <a:fillRect/>
          </a:stretch>
        </p:blipFill>
        <p:spPr>
          <a:xfrm>
            <a:off x="9556115" y="4140835"/>
            <a:ext cx="2567305" cy="2411095"/>
          </a:xfrm>
          <a:prstGeom prst="ellipse">
            <a:avLst/>
          </a:prstGeom>
        </p:spPr>
      </p:pic>
      <p:pic>
        <p:nvPicPr>
          <p:cNvPr id="22" name="图片 21"/>
          <p:cNvPicPr/>
          <p:nvPr/>
        </p:nvPicPr>
        <p:blipFill>
          <a:blip r:embed="rId12"/>
          <a:srcRect r="16146"/>
          <a:stretch>
            <a:fillRect/>
          </a:stretch>
        </p:blipFill>
        <p:spPr>
          <a:xfrm>
            <a:off x="2738120" y="3775075"/>
            <a:ext cx="2981325" cy="2999105"/>
          </a:xfrm>
          <a:prstGeom prst="ellipse">
            <a:avLst/>
          </a:prstGeom>
        </p:spPr>
      </p:pic>
      <p:pic>
        <p:nvPicPr>
          <p:cNvPr id="16" name="图片 15"/>
          <p:cNvPicPr/>
          <p:nvPr/>
        </p:nvPicPr>
        <p:blipFill>
          <a:blip r:embed="rId13"/>
          <a:srcRect b="6765"/>
          <a:stretch>
            <a:fillRect/>
          </a:stretch>
        </p:blipFill>
        <p:spPr>
          <a:xfrm>
            <a:off x="6294755" y="3966210"/>
            <a:ext cx="2747010" cy="2744470"/>
          </a:xfrm>
          <a:prstGeom prst="ellipse">
            <a:avLst/>
          </a:prstGeom>
        </p:spPr>
      </p:pic>
      <p:pic>
        <p:nvPicPr>
          <p:cNvPr id="19" name="图片 18"/>
          <p:cNvPicPr/>
          <p:nvPr/>
        </p:nvPicPr>
        <p:blipFill>
          <a:blip r:embed="rId14"/>
          <a:srcRect t="15242" b="33519"/>
          <a:stretch>
            <a:fillRect/>
          </a:stretch>
        </p:blipFill>
        <p:spPr>
          <a:xfrm>
            <a:off x="4112895" y="1651635"/>
            <a:ext cx="2477135" cy="2486660"/>
          </a:xfrm>
          <a:prstGeom prst="ellipse">
            <a:avLst/>
          </a:prstGeom>
        </p:spPr>
      </p:pic>
      <p:pic>
        <p:nvPicPr>
          <p:cNvPr id="5" name="图片 4"/>
          <p:cNvPicPr/>
          <p:nvPr/>
        </p:nvPicPr>
        <p:blipFill>
          <a:blip r:embed="rId15"/>
          <a:stretch>
            <a:fillRect/>
          </a:stretch>
        </p:blipFill>
        <p:spPr>
          <a:xfrm>
            <a:off x="6919595" y="1767205"/>
            <a:ext cx="2379345" cy="22161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0" y="0"/>
            <a:ext cx="12185015" cy="6875145"/>
          </a:xfrm>
          <a:prstGeom prst="rect">
            <a:avLst/>
          </a:prstGeom>
        </p:spPr>
      </p:pic>
      <p:pic>
        <p:nvPicPr>
          <p:cNvPr id="3" name="图片 2" descr="线条小孩"/>
          <p:cNvPicPr>
            <a:picLocks noChangeAspect="1"/>
          </p:cNvPicPr>
          <p:nvPr/>
        </p:nvPicPr>
        <p:blipFill>
          <a:blip r:embed="rId3"/>
          <a:srcRect l="35937" t="22596" r="13315" b="37502"/>
          <a:stretch>
            <a:fillRect/>
          </a:stretch>
        </p:blipFill>
        <p:spPr>
          <a:xfrm>
            <a:off x="10962005" y="5788660"/>
            <a:ext cx="1026795" cy="91567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196215" y="614680"/>
            <a:ext cx="2967355" cy="388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049780" y="614680"/>
            <a:ext cx="3790315" cy="3886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5840095" y="605155"/>
            <a:ext cx="2967355" cy="3987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8807450" y="605790"/>
            <a:ext cx="3101975" cy="3981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701675" y="661670"/>
            <a:ext cx="1581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轴心时代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3454400" y="66167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希腊</a:t>
            </a:r>
            <a:r>
              <a:rPr lang="zh-CN" altLang="en-US" b="1"/>
              <a:t>罗马时期</a:t>
            </a:r>
            <a:endParaRPr lang="zh-CN" altLang="en-US" b="1"/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6429375" y="66167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中世纪</a:t>
            </a:r>
            <a:endParaRPr lang="zh-CN" altLang="en-US" b="1"/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9462770" y="64262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现代</a:t>
            </a:r>
            <a:r>
              <a:rPr lang="zh-CN" altLang="en-US" b="1"/>
              <a:t>文明</a:t>
            </a:r>
            <a:endParaRPr lang="zh-CN" altLang="en-US" b="1"/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8477885" y="360045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15</a:t>
            </a:r>
            <a:r>
              <a:rPr lang="zh-CN" altLang="en-US" sz="1000">
                <a:solidFill>
                  <a:schemeClr val="bg1"/>
                </a:solidFill>
              </a:rPr>
              <a:t>世纪</a:t>
            </a:r>
            <a:endParaRPr lang="zh-CN" altLang="en-US" sz="1000">
              <a:solidFill>
                <a:schemeClr val="bg1"/>
              </a:solidFill>
            </a:endParaRPr>
          </a:p>
        </p:txBody>
      </p:sp>
      <p:graphicFrame>
        <p:nvGraphicFramePr>
          <p:cNvPr id="32" name="表格 31"/>
          <p:cNvGraphicFramePr/>
          <p:nvPr>
            <p:custDataLst>
              <p:tags r:id="rId13"/>
            </p:custDataLst>
          </p:nvPr>
        </p:nvGraphicFramePr>
        <p:xfrm>
          <a:off x="514985" y="2002155"/>
          <a:ext cx="11160125" cy="4058285"/>
        </p:xfrm>
        <a:graphic>
          <a:graphicData uri="http://schemas.openxmlformats.org/drawingml/2006/table">
            <a:tbl>
              <a:tblPr firstRow="1" bandRow="1">
                <a:tableStyleId>{F420CD92-979F-4356-8CFC-CB9764613154}</a:tableStyleId>
              </a:tblPr>
              <a:tblGrid>
                <a:gridCol w="1594304"/>
                <a:gridCol w="974090"/>
                <a:gridCol w="891540"/>
                <a:gridCol w="1594485"/>
                <a:gridCol w="2442210"/>
                <a:gridCol w="2069192"/>
                <a:gridCol w="1594304"/>
              </a:tblGrid>
              <a:tr h="579755">
                <a:tc>
                  <a:txBody>
                    <a:bodyPr/>
                    <a:p>
                      <a:pPr>
                        <a:buNone/>
                      </a:pPr>
                      <a:endParaRPr lang="zh-CN" altLang="en-US" b="1">
                        <a:solidFill>
                          <a:schemeClr val="bg1">
                            <a:lumMod val="50000"/>
                          </a:schemeClr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旧约</a:t>
                      </a:r>
                      <a:endParaRPr lang="zh-CN" altLang="en-US">
                        <a:solidFill>
                          <a:schemeClr val="tx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新约</a:t>
                      </a:r>
                      <a:endParaRPr lang="zh-CN" altLang="en-US">
                        <a:solidFill>
                          <a:schemeClr val="tx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奥古斯丁</a:t>
                      </a:r>
                      <a:endParaRPr lang="zh-CN" altLang="en-US">
                        <a:solidFill>
                          <a:schemeClr val="tx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华文新魏" panose="02010800040101010101" pitchFamily="2" charset="-122"/>
                        </a:rPr>
                        <a:t>托马斯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华文新魏" panose="02010800040101010101" pitchFamily="2" charset="-122"/>
                          <a:sym typeface="+mn-ea"/>
                        </a:rPr>
                        <a:t>·阿奎那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华文新魏" panose="0201080004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华文新魏" panose="02010800040101010101" pitchFamily="2" charset="-122"/>
                          <a:sym typeface="+mn-ea"/>
                        </a:rPr>
                        <a:t>马丁·路德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华文新魏" panose="0201080004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加尔文</a:t>
                      </a:r>
                      <a:endParaRPr lang="zh-CN" altLang="en-US">
                        <a:solidFill>
                          <a:schemeClr val="tx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</a:tr>
              <a:tr h="5797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b="1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三位一体</a:t>
                      </a:r>
                      <a:endParaRPr lang="zh-CN" altLang="en-US" b="1">
                        <a:solidFill>
                          <a:schemeClr val="bg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5797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b="1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基督论</a:t>
                      </a:r>
                      <a:endParaRPr lang="zh-CN" altLang="en-US" b="1">
                        <a:solidFill>
                          <a:schemeClr val="bg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</a:tr>
              <a:tr h="5797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b="1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原罪</a:t>
                      </a:r>
                      <a:endParaRPr lang="zh-CN" altLang="en-US" b="1">
                        <a:solidFill>
                          <a:schemeClr val="bg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5797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b="1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救赎</a:t>
                      </a:r>
                      <a:endParaRPr lang="zh-CN" altLang="en-US" b="1">
                        <a:solidFill>
                          <a:schemeClr val="bg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</a:tr>
              <a:tr h="5797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b="1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创世</a:t>
                      </a:r>
                      <a:r>
                        <a:rPr lang="zh-CN" altLang="en-US" b="1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说</a:t>
                      </a:r>
                      <a:endParaRPr lang="zh-CN" altLang="en-US" b="1">
                        <a:solidFill>
                          <a:schemeClr val="bg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</a:tr>
              <a:tr h="5797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b="1">
                          <a:solidFill>
                            <a:schemeClr val="bg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末世论</a:t>
                      </a:r>
                      <a:endParaRPr lang="zh-CN" altLang="en-US" b="1">
                        <a:solidFill>
                          <a:schemeClr val="bg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4" name="文本框 23"/>
          <p:cNvSpPr txBox="1"/>
          <p:nvPr>
            <p:custDataLst>
              <p:tags r:id="rId14"/>
            </p:custDataLst>
          </p:nvPr>
        </p:nvSpPr>
        <p:spPr>
          <a:xfrm>
            <a:off x="5424170" y="360045"/>
            <a:ext cx="10052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公元</a:t>
            </a:r>
            <a:r>
              <a:rPr lang="en-US" altLang="zh-CN" sz="1000">
                <a:solidFill>
                  <a:schemeClr val="bg1"/>
                </a:solidFill>
              </a:rPr>
              <a:t>456</a:t>
            </a:r>
            <a:r>
              <a:rPr lang="zh-CN" altLang="en-US" sz="1000">
                <a:solidFill>
                  <a:schemeClr val="bg1"/>
                </a:solidFill>
              </a:rPr>
              <a:t>年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60" name="文本框 59"/>
          <p:cNvSpPr txBox="1"/>
          <p:nvPr>
            <p:custDataLst>
              <p:tags r:id="rId15"/>
            </p:custDataLst>
          </p:nvPr>
        </p:nvSpPr>
        <p:spPr>
          <a:xfrm>
            <a:off x="1801495" y="35877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-1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黑板2"/>
          <p:cNvPicPr>
            <a:picLocks noChangeAspect="1"/>
          </p:cNvPicPr>
          <p:nvPr/>
        </p:nvPicPr>
        <p:blipFill>
          <a:blip r:embed="rId1"/>
          <a:srcRect l="2835" t="3560" r="1705" b="6150"/>
          <a:stretch>
            <a:fillRect/>
          </a:stretch>
        </p:blipFill>
        <p:spPr>
          <a:xfrm>
            <a:off x="-1270" y="6350"/>
            <a:ext cx="12185015" cy="6875145"/>
          </a:xfrm>
          <a:prstGeom prst="rect">
            <a:avLst/>
          </a:prstGeom>
        </p:spPr>
      </p:pic>
      <p:pic>
        <p:nvPicPr>
          <p:cNvPr id="3" name="图片 2" descr="灯泡1"/>
          <p:cNvPicPr>
            <a:picLocks noChangeAspect="1"/>
          </p:cNvPicPr>
          <p:nvPr/>
        </p:nvPicPr>
        <p:blipFill>
          <a:blip r:embed="rId2">
            <a:lum bright="-54000"/>
          </a:blip>
          <a:stretch>
            <a:fillRect/>
          </a:stretch>
        </p:blipFill>
        <p:spPr>
          <a:xfrm>
            <a:off x="-199390" y="2058670"/>
            <a:ext cx="3928110" cy="4097020"/>
          </a:xfrm>
          <a:prstGeom prst="rect">
            <a:avLst/>
          </a:prstGeom>
        </p:spPr>
      </p:pic>
      <p:pic>
        <p:nvPicPr>
          <p:cNvPr id="38" name="图片 37" descr="af57aa24806e43df4695d52b900ae4c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970" y="1240790"/>
            <a:ext cx="6744335" cy="566166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063875" y="1499235"/>
            <a:ext cx="6232525" cy="3597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 fontAlgn="auto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zh-CN" altLang="fr-FR" sz="4000" u="sng" spc="300" dirty="0">
                <a:latin typeface="华文新魏" panose="02010800040101010101" pitchFamily="2" charset="-122"/>
                <a:ea typeface="华文新魏" panose="02010800040101010101" pitchFamily="2" charset="-122"/>
              </a:rPr>
              <a:t>基督教文明</a:t>
            </a:r>
            <a:endParaRPr lang="zh-CN" altLang="fr-FR" sz="4000" u="sng" spc="3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2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以</a:t>
            </a:r>
            <a:r>
              <a:rPr lang="zh-CN" alt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基督教信仰</a:t>
            </a:r>
            <a:r>
              <a:rPr lang="zh-CN" alt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为精神内核，通过历史融合与社会实践形成的</a:t>
            </a:r>
            <a:r>
              <a:rPr lang="zh-CN" alt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综合文化体系</a:t>
            </a:r>
            <a:r>
              <a:rPr lang="zh-CN" alt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zh-CN" altLang="en-US" sz="2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l="10667" r="9404"/>
          <a:stretch>
            <a:fillRect/>
          </a:stretch>
        </p:blipFill>
        <p:spPr>
          <a:xfrm>
            <a:off x="3063875" y="1499235"/>
            <a:ext cx="6232525" cy="3597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l="7393"/>
          <a:stretch>
            <a:fillRect/>
          </a:stretch>
        </p:blipFill>
        <p:spPr>
          <a:xfrm>
            <a:off x="2978785" y="1498600"/>
            <a:ext cx="6232525" cy="35979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8785" y="1499235"/>
            <a:ext cx="6402705" cy="35979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8150" y="1499235"/>
            <a:ext cx="6403340" cy="35979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8785" y="1498600"/>
            <a:ext cx="6403340" cy="3597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8150" y="1499235"/>
            <a:ext cx="6403340" cy="20561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8150" y="3168650"/>
            <a:ext cx="6402705" cy="2048510"/>
          </a:xfrm>
          <a:prstGeom prst="rect">
            <a:avLst/>
          </a:prstGeom>
        </p:spPr>
      </p:pic>
      <p:sp>
        <p:nvSpPr>
          <p:cNvPr id="54" name="文本框 53"/>
          <p:cNvSpPr txBox="1"/>
          <p:nvPr>
            <p:custDataLst>
              <p:tags r:id="rId12"/>
            </p:custDataLst>
          </p:nvPr>
        </p:nvSpPr>
        <p:spPr>
          <a:xfrm>
            <a:off x="2978150" y="1619250"/>
            <a:ext cx="6318250" cy="3597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indent="0" algn="ctr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fr-FR" sz="4000" u="sng" spc="3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本课教学内容</a:t>
            </a:r>
            <a:endParaRPr lang="fr-CA" altLang="zh-CN" sz="4000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auto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基督</a:t>
            </a:r>
            <a:r>
              <a:rPr lang="zh-CN" altLang="en-US" sz="2700" b="1">
                <a:latin typeface="Arial" panose="020B0604020202020204" pitchFamily="34" charset="0"/>
                <a:cs typeface="Arial" panose="020B0604020202020204" pitchFamily="34" charset="0"/>
              </a:rPr>
              <a:t>教的</a:t>
            </a:r>
            <a:r>
              <a:rPr lang="zh-CN" alt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价值观与</a:t>
            </a:r>
            <a:r>
              <a:rPr lang="zh-CN" alt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神学理念</a:t>
            </a:r>
            <a:endParaRPr lang="zh-CN" altLang="en-US" sz="27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auto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基</a:t>
            </a:r>
            <a:r>
              <a:rPr lang="zh-CN" alt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督教的</a:t>
            </a:r>
            <a:r>
              <a:rPr lang="zh-CN" alt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发展历程</a:t>
            </a:r>
            <a:endParaRPr lang="zh-CN" altLang="en-US" sz="27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auto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基</a:t>
            </a:r>
            <a:r>
              <a:rPr lang="zh-CN" alt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督</a:t>
            </a:r>
            <a:r>
              <a:rPr lang="zh-CN" altLang="en-US" sz="2700" b="1">
                <a:latin typeface="Arial" panose="020B0604020202020204" pitchFamily="34" charset="0"/>
                <a:cs typeface="Arial" panose="020B0604020202020204" pitchFamily="34" charset="0"/>
              </a:rPr>
              <a:t>教</a:t>
            </a:r>
            <a:r>
              <a:rPr lang="zh-CN" alt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对现代文明的影响</a:t>
            </a:r>
            <a:endParaRPr lang="zh-CN" altLang="en-US" sz="27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5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黑板2"/>
          <p:cNvPicPr>
            <a:picLocks noChangeAspect="1"/>
          </p:cNvPicPr>
          <p:nvPr/>
        </p:nvPicPr>
        <p:blipFill>
          <a:blip r:embed="rId1"/>
          <a:srcRect l="2835" t="3560" r="1705" b="6150"/>
          <a:stretch>
            <a:fillRect/>
          </a:stretch>
        </p:blipFill>
        <p:spPr>
          <a:xfrm>
            <a:off x="-1270" y="6350"/>
            <a:ext cx="12185015" cy="687514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5065395" y="2595880"/>
            <a:ext cx="4886960" cy="7683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zh-CN" sz="44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一段成长旅程</a:t>
            </a:r>
            <a:endParaRPr lang="zh-CN" altLang="zh-CN" sz="4400" dirty="0">
              <a:solidFill>
                <a:srgbClr val="2C393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 descr="灯泡1"/>
          <p:cNvPicPr>
            <a:picLocks noChangeAspect="1"/>
          </p:cNvPicPr>
          <p:nvPr/>
        </p:nvPicPr>
        <p:blipFill>
          <a:blip r:embed="rId3">
            <a:lum bright="-54000"/>
          </a:blip>
          <a:stretch>
            <a:fillRect/>
          </a:stretch>
        </p:blipFill>
        <p:spPr>
          <a:xfrm>
            <a:off x="-199390" y="2058670"/>
            <a:ext cx="3928110" cy="409702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550920" y="2007870"/>
            <a:ext cx="1363980" cy="2399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5000">
                <a:solidFill>
                  <a:schemeClr val="tx2">
                    <a:lumMod val="20000"/>
                    <a:lumOff val="80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3</a:t>
            </a:r>
            <a:endParaRPr lang="en-US" altLang="zh-CN" sz="15000">
              <a:solidFill>
                <a:schemeClr val="tx2">
                  <a:lumMod val="20000"/>
                  <a:lumOff val="80000"/>
                </a:schemeClr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5080" y="0"/>
            <a:ext cx="12185015" cy="687514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96215" y="614680"/>
            <a:ext cx="2967355" cy="388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841500" y="614680"/>
            <a:ext cx="3009900" cy="3886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4852670" y="605155"/>
            <a:ext cx="2825115" cy="3987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682865" y="605790"/>
            <a:ext cx="4226560" cy="3981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28955" y="661670"/>
            <a:ext cx="1123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轴心</a:t>
            </a:r>
            <a:r>
              <a:rPr lang="zh-CN" altLang="en-US" b="1"/>
              <a:t>时期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2763520" y="66167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希腊</a:t>
            </a:r>
            <a:r>
              <a:rPr lang="zh-CN" altLang="en-US" b="1"/>
              <a:t>罗马时期</a:t>
            </a:r>
            <a:endParaRPr lang="zh-CN" altLang="en-US" b="1"/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5979160" y="641350"/>
            <a:ext cx="1957070" cy="379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/>
              <a:t>中世纪</a:t>
            </a:r>
            <a:endParaRPr lang="zh-CN" altLang="en-US" b="1"/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9462770" y="64262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现代</a:t>
            </a:r>
            <a:r>
              <a:rPr lang="zh-CN" altLang="en-US" b="1"/>
              <a:t>文明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9720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-15--5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158432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30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r>
              <a:rPr lang="zh-CN" altLang="en-US" sz="1000" b="1">
                <a:solidFill>
                  <a:schemeClr val="bg1"/>
                </a:solidFill>
              </a:rPr>
              <a:t>左右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3"/>
            </p:custDataLst>
          </p:nvPr>
        </p:nvSpPr>
        <p:spPr>
          <a:xfrm>
            <a:off x="219646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64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8" name="文本框 47"/>
          <p:cNvSpPr txBox="1"/>
          <p:nvPr>
            <p:custDataLst>
              <p:tags r:id="rId14"/>
            </p:custDataLst>
          </p:nvPr>
        </p:nvSpPr>
        <p:spPr>
          <a:xfrm>
            <a:off x="463359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476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9" name="文本框 48"/>
          <p:cNvSpPr txBox="1"/>
          <p:nvPr>
            <p:custDataLst>
              <p:tags r:id="rId15"/>
            </p:custDataLst>
          </p:nvPr>
        </p:nvSpPr>
        <p:spPr>
          <a:xfrm>
            <a:off x="730694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1453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>
            <p:custDataLst>
              <p:tags r:id="rId16"/>
            </p:custDataLst>
          </p:nvPr>
        </p:nvSpPr>
        <p:spPr>
          <a:xfrm>
            <a:off x="5681980" y="39751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11-13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3" name="文本框 52"/>
          <p:cNvSpPr txBox="1"/>
          <p:nvPr>
            <p:custDataLst>
              <p:tags r:id="rId17"/>
            </p:custDataLst>
          </p:nvPr>
        </p:nvSpPr>
        <p:spPr>
          <a:xfrm>
            <a:off x="8234045" y="39687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1517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7" name="文本框 56"/>
          <p:cNvSpPr txBox="1"/>
          <p:nvPr>
            <p:custDataLst>
              <p:tags r:id="rId18"/>
            </p:custDataLst>
          </p:nvPr>
        </p:nvSpPr>
        <p:spPr>
          <a:xfrm>
            <a:off x="9211945" y="39624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1618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3" name="文本框 62"/>
          <p:cNvSpPr txBox="1"/>
          <p:nvPr>
            <p:custDataLst>
              <p:tags r:id="rId19"/>
            </p:custDataLst>
          </p:nvPr>
        </p:nvSpPr>
        <p:spPr>
          <a:xfrm>
            <a:off x="8672195" y="39243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1529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2176780" y="1612900"/>
            <a:ext cx="986790" cy="81724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耶稣</a:t>
            </a:r>
            <a:r>
              <a:rPr lang="zh-CN" altLang="en-US" b="1">
                <a:solidFill>
                  <a:schemeClr val="tx1"/>
                </a:solidFill>
              </a:rPr>
              <a:t>出场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525895" y="2430145"/>
            <a:ext cx="1261745" cy="91503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《米兰敕令》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948930" y="1668145"/>
            <a:ext cx="1239520" cy="101346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基督教被定为</a:t>
            </a:r>
            <a:r>
              <a:rPr lang="zh-CN" altLang="en-US" b="1">
                <a:solidFill>
                  <a:schemeClr val="tx1"/>
                </a:solidFill>
              </a:rPr>
              <a:t>国教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246120" y="2567940"/>
            <a:ext cx="1201420" cy="101346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教皇</a:t>
            </a:r>
            <a:r>
              <a:rPr lang="zh-CN" altLang="en-US" b="1">
                <a:solidFill>
                  <a:schemeClr val="tx1"/>
                </a:solidFill>
              </a:rPr>
              <a:t>革命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015230" y="1668145"/>
            <a:ext cx="1201420" cy="101346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宗教</a:t>
            </a:r>
            <a:r>
              <a:rPr lang="zh-CN" altLang="en-US" b="1">
                <a:solidFill>
                  <a:schemeClr val="tx1"/>
                </a:solidFill>
              </a:rPr>
              <a:t>改革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266565" y="3698875"/>
            <a:ext cx="1344930" cy="101346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十字军</a:t>
            </a:r>
            <a:r>
              <a:rPr lang="zh-CN" altLang="en-US" b="1">
                <a:solidFill>
                  <a:schemeClr val="tx1"/>
                </a:solidFill>
              </a:rPr>
              <a:t>东征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7787640" y="3126740"/>
            <a:ext cx="1099185" cy="101346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宗教</a:t>
            </a:r>
            <a:r>
              <a:rPr lang="zh-CN" altLang="en-US" b="1">
                <a:solidFill>
                  <a:schemeClr val="tx1"/>
                </a:solidFill>
              </a:rPr>
              <a:t>战争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0"/>
            </p:custDataLst>
          </p:nvPr>
        </p:nvSpPr>
        <p:spPr>
          <a:xfrm>
            <a:off x="340423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313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21"/>
            </p:custDataLst>
          </p:nvPr>
        </p:nvSpPr>
        <p:spPr>
          <a:xfrm>
            <a:off x="426656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380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8" name="文本框 67"/>
          <p:cNvSpPr txBox="1"/>
          <p:nvPr>
            <p:custDataLst>
              <p:tags r:id="rId22"/>
            </p:custDataLst>
          </p:nvPr>
        </p:nvSpPr>
        <p:spPr>
          <a:xfrm>
            <a:off x="3930015" y="398780"/>
            <a:ext cx="51943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325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923415" y="3837305"/>
            <a:ext cx="1240155" cy="104775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尼西亚会议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979160" y="3761740"/>
            <a:ext cx="1304925" cy="101346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旧约</a:t>
            </a:r>
            <a:r>
              <a:rPr lang="zh-CN" altLang="en-US" b="1">
                <a:solidFill>
                  <a:schemeClr val="tx1"/>
                </a:solidFill>
              </a:rPr>
              <a:t>核心文本</a:t>
            </a:r>
            <a:r>
              <a:rPr lang="zh-CN" altLang="en-US" b="1">
                <a:solidFill>
                  <a:schemeClr val="tx1"/>
                </a:solidFill>
              </a:rPr>
              <a:t>形成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9462770" y="2823845"/>
            <a:ext cx="1099185" cy="101346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尼禄</a:t>
            </a:r>
            <a:r>
              <a:rPr lang="zh-CN" altLang="en-US" b="1">
                <a:solidFill>
                  <a:schemeClr val="tx1"/>
                </a:solidFill>
              </a:rPr>
              <a:t>迫害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76" name="图片 75" descr="线条小孩"/>
          <p:cNvPicPr>
            <a:picLocks noChangeAspect="1"/>
          </p:cNvPicPr>
          <p:nvPr/>
        </p:nvPicPr>
        <p:blipFill>
          <a:blip r:embed="rId23"/>
          <a:srcRect l="35937" t="22596" r="13315" b="37502"/>
          <a:stretch>
            <a:fillRect/>
          </a:stretch>
        </p:blipFill>
        <p:spPr>
          <a:xfrm>
            <a:off x="10448925" y="5240020"/>
            <a:ext cx="1358265" cy="1211580"/>
          </a:xfrm>
          <a:prstGeom prst="rect">
            <a:avLst/>
          </a:prstGeom>
        </p:spPr>
      </p:pic>
      <p:sp>
        <p:nvSpPr>
          <p:cNvPr id="29" name="椭圆 28"/>
          <p:cNvSpPr/>
          <p:nvPr/>
        </p:nvSpPr>
        <p:spPr>
          <a:xfrm>
            <a:off x="7890510" y="4226560"/>
            <a:ext cx="1099185" cy="101346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新教</a:t>
            </a:r>
            <a:r>
              <a:rPr lang="zh-CN" altLang="en-US" b="1">
                <a:solidFill>
                  <a:schemeClr val="tx1"/>
                </a:solidFill>
              </a:rPr>
              <a:t>诞生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71965" y="4804410"/>
            <a:ext cx="2555875" cy="1783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29" grpId="0" animBg="1"/>
      <p:bldP spid="28" grpId="0" animBg="1"/>
      <p:bldP spid="26" grpId="0" animBg="1"/>
      <p:bldP spid="23" grpId="0" animBg="1"/>
      <p:bldP spid="14" grpId="0" animBg="1"/>
      <p:bldP spid="21" grpId="0" animBg="1"/>
      <p:bldP spid="15" grpId="0" animBg="1"/>
      <p:bldP spid="27" grpId="0" animBg="1"/>
      <p:bldP spid="25" grpId="0" animBg="1"/>
      <p:bldP spid="3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5080" y="0"/>
            <a:ext cx="12185015" cy="687514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96215" y="614680"/>
            <a:ext cx="2967355" cy="388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cxnSp>
        <p:nvCxnSpPr>
          <p:cNvPr id="42" name="直接连接符 41"/>
          <p:cNvCxnSpPr/>
          <p:nvPr/>
        </p:nvCxnSpPr>
        <p:spPr>
          <a:xfrm>
            <a:off x="7687945" y="762635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859790" y="822960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5" name="直接连接符 54"/>
          <p:cNvCxnSpPr>
            <a:endCxn id="54" idx="0"/>
          </p:cNvCxnSpPr>
          <p:nvPr/>
        </p:nvCxnSpPr>
        <p:spPr>
          <a:xfrm flipH="1">
            <a:off x="8609965" y="748665"/>
            <a:ext cx="35560" cy="51816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H="1">
            <a:off x="9453245" y="677545"/>
            <a:ext cx="9525" cy="60261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841500" y="614680"/>
            <a:ext cx="3009900" cy="3886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4852670" y="605155"/>
            <a:ext cx="2825115" cy="3987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682865" y="605790"/>
            <a:ext cx="4226560" cy="3981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28955" y="661670"/>
            <a:ext cx="1123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轴心</a:t>
            </a:r>
            <a:r>
              <a:rPr lang="zh-CN" altLang="en-US" b="1"/>
              <a:t>时期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2763520" y="66167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希腊</a:t>
            </a:r>
            <a:r>
              <a:rPr lang="zh-CN" altLang="en-US" b="1"/>
              <a:t>罗马时期</a:t>
            </a:r>
            <a:endParaRPr lang="zh-CN" altLang="en-US" b="1"/>
          </a:p>
        </p:txBody>
      </p:sp>
      <p:cxnSp>
        <p:nvCxnSpPr>
          <p:cNvPr id="17" name="直接连接符 16"/>
          <p:cNvCxnSpPr/>
          <p:nvPr/>
        </p:nvCxnSpPr>
        <p:spPr>
          <a:xfrm>
            <a:off x="1948815" y="749300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5979160" y="641350"/>
            <a:ext cx="1957070" cy="379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/>
              <a:t>中世纪</a:t>
            </a:r>
            <a:endParaRPr lang="zh-CN" altLang="en-US" b="1"/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9462770" y="64262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现代</a:t>
            </a:r>
            <a:r>
              <a:rPr lang="zh-CN" altLang="en-US" b="1"/>
              <a:t>文明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59740" y="36004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-15--5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158432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30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r>
              <a:rPr lang="zh-CN" altLang="en-US" sz="1000" b="1">
                <a:solidFill>
                  <a:schemeClr val="bg1"/>
                </a:solidFill>
              </a:rPr>
              <a:t>左右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69240" y="1430020"/>
            <a:ext cx="1125220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旧约核心文本形成</a:t>
            </a:r>
            <a:endParaRPr lang="zh-CN" altLang="en-US">
              <a:solidFill>
                <a:schemeClr val="bg1"/>
              </a:solidFill>
            </a:endParaRPr>
          </a:p>
          <a:p>
            <a:pPr algn="ctr">
              <a:buClrTx/>
              <a:buSzTx/>
              <a:buFontTx/>
            </a:pP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21460" y="1425575"/>
            <a:ext cx="67500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耶稣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出场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96795" y="1430020"/>
            <a:ext cx="67500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尼禄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迫害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859790" y="2101215"/>
            <a:ext cx="15875" cy="168656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H="1">
            <a:off x="1941830" y="2146300"/>
            <a:ext cx="6985" cy="167449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875665" y="3777615"/>
            <a:ext cx="1049655" cy="1016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1036320" y="3646170"/>
            <a:ext cx="67500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起源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38" name="文本框 37"/>
          <p:cNvSpPr txBox="1"/>
          <p:nvPr>
            <p:custDataLst>
              <p:tags r:id="rId13"/>
            </p:custDataLst>
          </p:nvPr>
        </p:nvSpPr>
        <p:spPr>
          <a:xfrm>
            <a:off x="219646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64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2419985" y="749300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2419985" y="2129790"/>
            <a:ext cx="37465" cy="168021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7213600" y="1396365"/>
            <a:ext cx="88328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东罗马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灭亡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46" name="直接连接符 45"/>
          <p:cNvCxnSpPr/>
          <p:nvPr/>
        </p:nvCxnSpPr>
        <p:spPr>
          <a:xfrm flipH="1">
            <a:off x="4827270" y="932815"/>
            <a:ext cx="3175" cy="46355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>
            <p:custDataLst>
              <p:tags r:id="rId14"/>
            </p:custDataLst>
          </p:nvPr>
        </p:nvSpPr>
        <p:spPr>
          <a:xfrm>
            <a:off x="463359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476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9" name="文本框 48"/>
          <p:cNvSpPr txBox="1"/>
          <p:nvPr>
            <p:custDataLst>
              <p:tags r:id="rId15"/>
            </p:custDataLst>
          </p:nvPr>
        </p:nvSpPr>
        <p:spPr>
          <a:xfrm>
            <a:off x="730694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1453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>
            <p:custDataLst>
              <p:tags r:id="rId16"/>
            </p:custDataLst>
          </p:nvPr>
        </p:nvSpPr>
        <p:spPr>
          <a:xfrm>
            <a:off x="5681980" y="39751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11-13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5957570" y="2625090"/>
            <a:ext cx="21590" cy="116268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2413635" y="3843020"/>
            <a:ext cx="3576955" cy="1143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3594100" y="3646170"/>
            <a:ext cx="67500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逆袭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3" name="文本框 52"/>
          <p:cNvSpPr txBox="1"/>
          <p:nvPr>
            <p:custDataLst>
              <p:tags r:id="rId17"/>
            </p:custDataLst>
          </p:nvPr>
        </p:nvSpPr>
        <p:spPr>
          <a:xfrm>
            <a:off x="8234045" y="39687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1517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7" name="文本框 56"/>
          <p:cNvSpPr txBox="1"/>
          <p:nvPr>
            <p:custDataLst>
              <p:tags r:id="rId18"/>
            </p:custDataLst>
          </p:nvPr>
        </p:nvSpPr>
        <p:spPr>
          <a:xfrm>
            <a:off x="9211945" y="39624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1618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8996045" y="1245235"/>
            <a:ext cx="70802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宗教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战争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60" name="直接连接符 59"/>
          <p:cNvCxnSpPr/>
          <p:nvPr/>
        </p:nvCxnSpPr>
        <p:spPr>
          <a:xfrm flipV="1">
            <a:off x="6155055" y="3820795"/>
            <a:ext cx="3653155" cy="1143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9784080" y="1029970"/>
            <a:ext cx="68580" cy="279082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2" name="文本框 61"/>
          <p:cNvSpPr txBox="1"/>
          <p:nvPr/>
        </p:nvSpPr>
        <p:spPr>
          <a:xfrm>
            <a:off x="7421880" y="3646170"/>
            <a:ext cx="67500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分裂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63" name="文本框 62"/>
          <p:cNvSpPr txBox="1"/>
          <p:nvPr>
            <p:custDataLst>
              <p:tags r:id="rId19"/>
            </p:custDataLst>
          </p:nvPr>
        </p:nvSpPr>
        <p:spPr>
          <a:xfrm>
            <a:off x="8672195" y="39243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1529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cxnSp>
        <p:nvCxnSpPr>
          <p:cNvPr id="64" name="直接连接符 63"/>
          <p:cNvCxnSpPr/>
          <p:nvPr/>
        </p:nvCxnSpPr>
        <p:spPr>
          <a:xfrm>
            <a:off x="8746490" y="1003300"/>
            <a:ext cx="66675" cy="338074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3594100" y="865505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8835390" y="4399915"/>
            <a:ext cx="3074035" cy="190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9955530" y="4138295"/>
            <a:ext cx="1201420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走向世界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20"/>
            </p:custDataLst>
          </p:nvPr>
        </p:nvSpPr>
        <p:spPr>
          <a:xfrm>
            <a:off x="340423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313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21"/>
            </p:custDataLst>
          </p:nvPr>
        </p:nvSpPr>
        <p:spPr>
          <a:xfrm>
            <a:off x="426656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380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239135" y="1437640"/>
            <a:ext cx="675005" cy="596265"/>
          </a:xfrm>
          <a:prstGeom prst="rect">
            <a:avLst/>
          </a:prstGeom>
          <a:solidFill>
            <a:srgbClr val="2F3B39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米兰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敕令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68" name="文本框 67"/>
          <p:cNvSpPr txBox="1"/>
          <p:nvPr>
            <p:custDataLst>
              <p:tags r:id="rId22"/>
            </p:custDataLst>
          </p:nvPr>
        </p:nvSpPr>
        <p:spPr>
          <a:xfrm>
            <a:off x="3787140" y="395605"/>
            <a:ext cx="6756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325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3525520" y="2658110"/>
            <a:ext cx="1157605" cy="394335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罗马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国教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70" name="直接连接符 69"/>
          <p:cNvCxnSpPr/>
          <p:nvPr/>
        </p:nvCxnSpPr>
        <p:spPr>
          <a:xfrm flipH="1">
            <a:off x="4168775" y="614680"/>
            <a:ext cx="3810" cy="154940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 flipH="1">
            <a:off x="4530725" y="774700"/>
            <a:ext cx="1905" cy="189420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4400550" y="1363980"/>
            <a:ext cx="883285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西罗马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灭亡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3321050" y="2129155"/>
            <a:ext cx="1705610" cy="398145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尼西亚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会议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6090285" y="1047750"/>
            <a:ext cx="64770" cy="279527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5539740" y="1918335"/>
            <a:ext cx="981710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十字军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东征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8481060" y="2001520"/>
            <a:ext cx="730250" cy="587375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新教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诞生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75" name="直接连接符 74"/>
          <p:cNvCxnSpPr/>
          <p:nvPr/>
        </p:nvCxnSpPr>
        <p:spPr>
          <a:xfrm flipH="1">
            <a:off x="5957570" y="1047750"/>
            <a:ext cx="21590" cy="84201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5671820" y="1155065"/>
            <a:ext cx="696595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教皇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革命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76" name="图片 75" descr="线条小孩"/>
          <p:cNvPicPr>
            <a:picLocks noChangeAspect="1"/>
          </p:cNvPicPr>
          <p:nvPr/>
        </p:nvPicPr>
        <p:blipFill>
          <a:blip r:embed="rId23"/>
          <a:srcRect l="35937" t="22596" r="13315" b="37502"/>
          <a:stretch>
            <a:fillRect/>
          </a:stretch>
        </p:blipFill>
        <p:spPr>
          <a:xfrm>
            <a:off x="10119995" y="5098415"/>
            <a:ext cx="1530985" cy="1365250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8255635" y="1266825"/>
            <a:ext cx="708025" cy="65913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宗教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改革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77" name="直接连接符 76"/>
          <p:cNvCxnSpPr/>
          <p:nvPr/>
        </p:nvCxnSpPr>
        <p:spPr>
          <a:xfrm flipH="1">
            <a:off x="8983345" y="960755"/>
            <a:ext cx="31750" cy="103695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36" grpId="1" animBg="1"/>
      <p:bldP spid="19" grpId="1" animBg="1"/>
      <p:bldP spid="20" grpId="1" animBg="1"/>
      <p:bldP spid="37" grpId="0" bldLvl="0" animBg="1"/>
      <p:bldP spid="37" grpId="1" animBg="1"/>
      <p:bldP spid="41" grpId="0" bldLvl="0" animBg="1"/>
      <p:bldP spid="62" grpId="0" bldLvl="0" animBg="1"/>
      <p:bldP spid="6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5080" y="0"/>
            <a:ext cx="12185015" cy="687514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96215" y="614680"/>
            <a:ext cx="2967355" cy="388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cxnSp>
        <p:nvCxnSpPr>
          <p:cNvPr id="31" name="直接连接符 30"/>
          <p:cNvCxnSpPr/>
          <p:nvPr/>
        </p:nvCxnSpPr>
        <p:spPr>
          <a:xfrm>
            <a:off x="875665" y="803275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841500" y="614680"/>
            <a:ext cx="3009900" cy="3886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4852670" y="605155"/>
            <a:ext cx="2825115" cy="3987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682865" y="605790"/>
            <a:ext cx="4226560" cy="3981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28955" y="661670"/>
            <a:ext cx="1123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轴心</a:t>
            </a:r>
            <a:r>
              <a:rPr lang="zh-CN" altLang="en-US" b="1"/>
              <a:t>时期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2763520" y="66167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希腊</a:t>
            </a:r>
            <a:r>
              <a:rPr lang="zh-CN" altLang="en-US" b="1"/>
              <a:t>罗马时期</a:t>
            </a:r>
            <a:endParaRPr lang="zh-CN" altLang="en-US" b="1"/>
          </a:p>
        </p:txBody>
      </p:sp>
      <p:cxnSp>
        <p:nvCxnSpPr>
          <p:cNvPr id="17" name="直接连接符 16"/>
          <p:cNvCxnSpPr/>
          <p:nvPr/>
        </p:nvCxnSpPr>
        <p:spPr>
          <a:xfrm>
            <a:off x="1948815" y="749300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5979160" y="641350"/>
            <a:ext cx="1957070" cy="379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/>
              <a:t>中世纪</a:t>
            </a:r>
            <a:endParaRPr lang="zh-CN" altLang="en-US" b="1"/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9462770" y="64262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现代</a:t>
            </a:r>
            <a:r>
              <a:rPr lang="zh-CN" altLang="en-US" b="1"/>
              <a:t>文明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59740" y="36004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-15--5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158432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30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r>
              <a:rPr lang="zh-CN" altLang="en-US" sz="1000" b="1">
                <a:solidFill>
                  <a:schemeClr val="bg1"/>
                </a:solidFill>
              </a:rPr>
              <a:t>左右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69240" y="1430020"/>
            <a:ext cx="1125220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旧约核心文本形成</a:t>
            </a:r>
            <a:endParaRPr lang="zh-CN" altLang="en-US">
              <a:solidFill>
                <a:schemeClr val="bg1"/>
              </a:solidFill>
            </a:endParaRPr>
          </a:p>
          <a:p>
            <a:pPr algn="ctr">
              <a:buClrTx/>
              <a:buSzTx/>
              <a:buFontTx/>
            </a:pP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16" name="图片 15"/>
          <p:cNvPicPr/>
          <p:nvPr/>
        </p:nvPicPr>
        <p:blipFill>
          <a:blip r:embed="rId13"/>
          <a:stretch>
            <a:fillRect/>
          </a:stretch>
        </p:blipFill>
        <p:spPr>
          <a:xfrm>
            <a:off x="158115" y="3264535"/>
            <a:ext cx="5513705" cy="336931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521460" y="1425575"/>
            <a:ext cx="67500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耶稣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出场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21" name="图片 20"/>
          <p:cNvPicPr/>
          <p:nvPr/>
        </p:nvPicPr>
        <p:blipFill>
          <a:blip r:embed="rId14"/>
          <a:stretch>
            <a:fillRect/>
          </a:stretch>
        </p:blipFill>
        <p:spPr>
          <a:xfrm>
            <a:off x="5606415" y="3267710"/>
            <a:ext cx="3200400" cy="3278505"/>
          </a:xfrm>
          <a:prstGeom prst="rect">
            <a:avLst/>
          </a:prstGeom>
        </p:spPr>
      </p:pic>
      <p:pic>
        <p:nvPicPr>
          <p:cNvPr id="22" name="图片 21"/>
          <p:cNvPicPr/>
          <p:nvPr/>
        </p:nvPicPr>
        <p:blipFill>
          <a:blip r:embed="rId15"/>
          <a:stretch>
            <a:fillRect/>
          </a:stretch>
        </p:blipFill>
        <p:spPr>
          <a:xfrm>
            <a:off x="8806815" y="3267710"/>
            <a:ext cx="3103245" cy="3365500"/>
          </a:xfrm>
          <a:prstGeom prst="rect">
            <a:avLst/>
          </a:prstGeom>
        </p:spPr>
      </p:pic>
      <p:pic>
        <p:nvPicPr>
          <p:cNvPr id="26" name="图片 25" descr="view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6215" y="3267710"/>
            <a:ext cx="2501265" cy="3402965"/>
          </a:xfrm>
          <a:prstGeom prst="rect">
            <a:avLst/>
          </a:prstGeom>
        </p:spPr>
      </p:pic>
      <p:sp>
        <p:nvSpPr>
          <p:cNvPr id="29" name="波形 28"/>
          <p:cNvSpPr/>
          <p:nvPr/>
        </p:nvSpPr>
        <p:spPr>
          <a:xfrm>
            <a:off x="8431530" y="1043940"/>
            <a:ext cx="2349500" cy="1821815"/>
          </a:xfrm>
          <a:prstGeom prst="wav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向外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传教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群体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性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国际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性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916305" y="2101215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1948815" y="2146300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899160" y="2746375"/>
            <a:ext cx="1049655" cy="1016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1036320" y="2571750"/>
            <a:ext cx="675005" cy="360045"/>
          </a:xfrm>
          <a:prstGeom prst="rect">
            <a:avLst/>
          </a:prstGeom>
          <a:solidFill>
            <a:srgbClr val="2F3B39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起源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38" name="文本框 37"/>
          <p:cNvSpPr txBox="1"/>
          <p:nvPr>
            <p:custDataLst>
              <p:tags r:id="rId17"/>
            </p:custDataLst>
          </p:nvPr>
        </p:nvSpPr>
        <p:spPr>
          <a:xfrm>
            <a:off x="219646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64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8" name="文本框 47"/>
          <p:cNvSpPr txBox="1"/>
          <p:nvPr>
            <p:custDataLst>
              <p:tags r:id="rId18"/>
            </p:custDataLst>
          </p:nvPr>
        </p:nvSpPr>
        <p:spPr>
          <a:xfrm>
            <a:off x="463359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476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9" name="文本框 48"/>
          <p:cNvSpPr txBox="1"/>
          <p:nvPr>
            <p:custDataLst>
              <p:tags r:id="rId19"/>
            </p:custDataLst>
          </p:nvPr>
        </p:nvSpPr>
        <p:spPr>
          <a:xfrm>
            <a:off x="730694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1453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>
            <p:custDataLst>
              <p:tags r:id="rId20"/>
            </p:custDataLst>
          </p:nvPr>
        </p:nvSpPr>
        <p:spPr>
          <a:xfrm>
            <a:off x="5681980" y="39751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11-13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3" name="文本框 52"/>
          <p:cNvSpPr txBox="1"/>
          <p:nvPr>
            <p:custDataLst>
              <p:tags r:id="rId21"/>
            </p:custDataLst>
          </p:nvPr>
        </p:nvSpPr>
        <p:spPr>
          <a:xfrm>
            <a:off x="8234045" y="39687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1517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7" name="文本框 56"/>
          <p:cNvSpPr txBox="1"/>
          <p:nvPr>
            <p:custDataLst>
              <p:tags r:id="rId22"/>
            </p:custDataLst>
          </p:nvPr>
        </p:nvSpPr>
        <p:spPr>
          <a:xfrm>
            <a:off x="9211945" y="39624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1618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3" name="文本框 62"/>
          <p:cNvSpPr txBox="1"/>
          <p:nvPr>
            <p:custDataLst>
              <p:tags r:id="rId23"/>
            </p:custDataLst>
          </p:nvPr>
        </p:nvSpPr>
        <p:spPr>
          <a:xfrm>
            <a:off x="8672195" y="39243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1529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7" name="文本框 66"/>
          <p:cNvSpPr txBox="1"/>
          <p:nvPr>
            <p:custDataLst>
              <p:tags r:id="rId24"/>
            </p:custDataLst>
          </p:nvPr>
        </p:nvSpPr>
        <p:spPr>
          <a:xfrm>
            <a:off x="340423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313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8" name="文本框 67"/>
          <p:cNvSpPr txBox="1"/>
          <p:nvPr>
            <p:custDataLst>
              <p:tags r:id="rId25"/>
            </p:custDataLst>
          </p:nvPr>
        </p:nvSpPr>
        <p:spPr>
          <a:xfrm>
            <a:off x="3902075" y="39560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325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9" name="文本框 68"/>
          <p:cNvSpPr txBox="1"/>
          <p:nvPr>
            <p:custDataLst>
              <p:tags r:id="rId26"/>
            </p:custDataLst>
          </p:nvPr>
        </p:nvSpPr>
        <p:spPr>
          <a:xfrm>
            <a:off x="4255770" y="3930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395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36" grpId="1" animBg="1"/>
      <p:bldP spid="19" grpId="1" animBg="1"/>
      <p:bldP spid="37" grpId="1" animBg="1"/>
      <p:bldP spid="29" grpId="1" animBg="1"/>
      <p:bldP spid="29" grpId="2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5080" y="0"/>
            <a:ext cx="12185015" cy="687514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96215" y="614680"/>
            <a:ext cx="2967355" cy="388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841500" y="614680"/>
            <a:ext cx="3009900" cy="3886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4852670" y="605155"/>
            <a:ext cx="2825115" cy="3987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682865" y="605790"/>
            <a:ext cx="4226560" cy="3981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28955" y="661670"/>
            <a:ext cx="1123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轴心</a:t>
            </a:r>
            <a:r>
              <a:rPr lang="zh-CN" altLang="en-US" b="1"/>
              <a:t>时期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2763520" y="66167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希腊</a:t>
            </a:r>
            <a:r>
              <a:rPr lang="zh-CN" altLang="en-US" b="1"/>
              <a:t>罗马时期</a:t>
            </a:r>
            <a:endParaRPr lang="zh-CN" altLang="en-US" b="1"/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5979160" y="641350"/>
            <a:ext cx="1957070" cy="379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/>
              <a:t>中世纪</a:t>
            </a:r>
            <a:endParaRPr lang="zh-CN" altLang="en-US" b="1"/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9462770" y="64262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现代</a:t>
            </a:r>
            <a:r>
              <a:rPr lang="zh-CN" altLang="en-US" b="1"/>
              <a:t>文明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59740" y="36004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-15--5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158432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30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r>
              <a:rPr lang="zh-CN" altLang="en-US" sz="1000" b="1">
                <a:solidFill>
                  <a:schemeClr val="bg1"/>
                </a:solidFill>
              </a:rPr>
              <a:t>左右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3"/>
            </p:custDataLst>
          </p:nvPr>
        </p:nvSpPr>
        <p:spPr>
          <a:xfrm>
            <a:off x="219646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64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8" name="文本框 47"/>
          <p:cNvSpPr txBox="1"/>
          <p:nvPr>
            <p:custDataLst>
              <p:tags r:id="rId14"/>
            </p:custDataLst>
          </p:nvPr>
        </p:nvSpPr>
        <p:spPr>
          <a:xfrm>
            <a:off x="463359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476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9" name="文本框 48"/>
          <p:cNvSpPr txBox="1"/>
          <p:nvPr>
            <p:custDataLst>
              <p:tags r:id="rId15"/>
            </p:custDataLst>
          </p:nvPr>
        </p:nvSpPr>
        <p:spPr>
          <a:xfrm>
            <a:off x="730694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1453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>
            <p:custDataLst>
              <p:tags r:id="rId16"/>
            </p:custDataLst>
          </p:nvPr>
        </p:nvSpPr>
        <p:spPr>
          <a:xfrm>
            <a:off x="5681980" y="39751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11-13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3" name="文本框 52"/>
          <p:cNvSpPr txBox="1"/>
          <p:nvPr>
            <p:custDataLst>
              <p:tags r:id="rId17"/>
            </p:custDataLst>
          </p:nvPr>
        </p:nvSpPr>
        <p:spPr>
          <a:xfrm>
            <a:off x="8234045" y="39687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1517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7" name="文本框 56"/>
          <p:cNvSpPr txBox="1"/>
          <p:nvPr>
            <p:custDataLst>
              <p:tags r:id="rId18"/>
            </p:custDataLst>
          </p:nvPr>
        </p:nvSpPr>
        <p:spPr>
          <a:xfrm>
            <a:off x="9211945" y="39624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1618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3" name="文本框 62"/>
          <p:cNvSpPr txBox="1"/>
          <p:nvPr>
            <p:custDataLst>
              <p:tags r:id="rId19"/>
            </p:custDataLst>
          </p:nvPr>
        </p:nvSpPr>
        <p:spPr>
          <a:xfrm>
            <a:off x="8672195" y="39243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1529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7" name="文本框 66"/>
          <p:cNvSpPr txBox="1"/>
          <p:nvPr>
            <p:custDataLst>
              <p:tags r:id="rId20"/>
            </p:custDataLst>
          </p:nvPr>
        </p:nvSpPr>
        <p:spPr>
          <a:xfrm>
            <a:off x="340423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313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8" name="文本框 67"/>
          <p:cNvSpPr txBox="1"/>
          <p:nvPr>
            <p:custDataLst>
              <p:tags r:id="rId21"/>
            </p:custDataLst>
          </p:nvPr>
        </p:nvSpPr>
        <p:spPr>
          <a:xfrm>
            <a:off x="3902075" y="39560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325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9" name="文本框 68"/>
          <p:cNvSpPr txBox="1"/>
          <p:nvPr>
            <p:custDataLst>
              <p:tags r:id="rId22"/>
            </p:custDataLst>
          </p:nvPr>
        </p:nvSpPr>
        <p:spPr>
          <a:xfrm>
            <a:off x="4255770" y="3930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380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96795" y="1430020"/>
            <a:ext cx="67500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尼禄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迫害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2419985" y="749300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>
            <a:off x="2457450" y="2153285"/>
            <a:ext cx="10795" cy="108585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H="1">
            <a:off x="4827270" y="932815"/>
            <a:ext cx="3175" cy="46355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5957570" y="2625090"/>
            <a:ext cx="0" cy="60325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2490470" y="3228340"/>
            <a:ext cx="3500120" cy="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3725545" y="3052445"/>
            <a:ext cx="67500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逆袭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74" name="直接连接符 73"/>
          <p:cNvCxnSpPr/>
          <p:nvPr/>
        </p:nvCxnSpPr>
        <p:spPr>
          <a:xfrm>
            <a:off x="3594100" y="865505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3239135" y="1437640"/>
            <a:ext cx="675005" cy="596265"/>
          </a:xfrm>
          <a:prstGeom prst="rect">
            <a:avLst/>
          </a:prstGeom>
          <a:solidFill>
            <a:srgbClr val="2F3B39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米兰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敕令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25520" y="2658110"/>
            <a:ext cx="1157605" cy="394335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罗马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国教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71" name="直接连接符 70"/>
          <p:cNvCxnSpPr/>
          <p:nvPr/>
        </p:nvCxnSpPr>
        <p:spPr>
          <a:xfrm flipH="1">
            <a:off x="4530725" y="774700"/>
            <a:ext cx="1905" cy="189420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4400550" y="1363980"/>
            <a:ext cx="883285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西罗马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灭亡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21050" y="2129155"/>
            <a:ext cx="1705610" cy="398145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尼西亚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会议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539740" y="1918335"/>
            <a:ext cx="981710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十字军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东征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918200" y="1027430"/>
            <a:ext cx="6350" cy="81851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5671820" y="1155065"/>
            <a:ext cx="696595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教皇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革命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23" name="图片 22"/>
          <p:cNvPicPr/>
          <p:nvPr/>
        </p:nvPicPr>
        <p:blipFill>
          <a:blip r:embed="rId23"/>
          <a:stretch>
            <a:fillRect/>
          </a:stretch>
        </p:blipFill>
        <p:spPr>
          <a:xfrm>
            <a:off x="113030" y="3404235"/>
            <a:ext cx="6085205" cy="3393440"/>
          </a:xfrm>
          <a:prstGeom prst="rect">
            <a:avLst/>
          </a:prstGeom>
        </p:spPr>
      </p:pic>
      <p:sp>
        <p:nvSpPr>
          <p:cNvPr id="24" name="波形 23"/>
          <p:cNvSpPr/>
          <p:nvPr/>
        </p:nvSpPr>
        <p:spPr>
          <a:xfrm>
            <a:off x="7809865" y="775335"/>
            <a:ext cx="3970020" cy="2501265"/>
          </a:xfrm>
          <a:prstGeom prst="wav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反对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偶像崇拜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地下聚会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引猜疑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主张和平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动摇立国之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本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民间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谣言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5" name="波形 24"/>
          <p:cNvSpPr/>
          <p:nvPr/>
        </p:nvSpPr>
        <p:spPr>
          <a:xfrm>
            <a:off x="7809865" y="789940"/>
            <a:ext cx="3970020" cy="2501265"/>
          </a:xfrm>
          <a:prstGeom prst="wav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indent="0" algn="l">
              <a:buFont typeface="Arial" panose="020B0604020202020204" pitchFamily="34" charset="0"/>
              <a:buNone/>
            </a:pPr>
            <a:r>
              <a:rPr lang="en-US" altLang="zh-CN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殉道者的血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是教会的种子，</a:t>
            </a: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殉道者的血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所流经的地方是教会成长的地方</a:t>
            </a:r>
            <a:r>
              <a:rPr lang="en-US" altLang="zh-CN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endParaRPr lang="en-US" altLang="zh-CN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altLang="zh-CN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  -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德尔图良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7" name="图片 26"/>
          <p:cNvPicPr/>
          <p:nvPr/>
        </p:nvPicPr>
        <p:blipFill>
          <a:blip r:embed="rId24"/>
          <a:srcRect r="3600" b="9413"/>
          <a:stretch>
            <a:fillRect/>
          </a:stretch>
        </p:blipFill>
        <p:spPr>
          <a:xfrm>
            <a:off x="6198235" y="3338830"/>
            <a:ext cx="3013710" cy="3393440"/>
          </a:xfrm>
          <a:prstGeom prst="rect">
            <a:avLst/>
          </a:prstGeom>
        </p:spPr>
      </p:pic>
      <p:pic>
        <p:nvPicPr>
          <p:cNvPr id="28" name="图片 27"/>
          <p:cNvPicPr/>
          <p:nvPr/>
        </p:nvPicPr>
        <p:blipFill>
          <a:blip r:embed="rId25"/>
          <a:stretch>
            <a:fillRect/>
          </a:stretch>
        </p:blipFill>
        <p:spPr>
          <a:xfrm>
            <a:off x="9211945" y="3338830"/>
            <a:ext cx="2697480" cy="3393440"/>
          </a:xfrm>
          <a:prstGeom prst="rect">
            <a:avLst/>
          </a:prstGeom>
        </p:spPr>
      </p:pic>
      <p:pic>
        <p:nvPicPr>
          <p:cNvPr id="42" name="图片 41"/>
          <p:cNvPicPr/>
          <p:nvPr/>
        </p:nvPicPr>
        <p:blipFill>
          <a:blip r:embed="rId26"/>
          <a:srcRect b="1769"/>
          <a:stretch>
            <a:fillRect/>
          </a:stretch>
        </p:blipFill>
        <p:spPr>
          <a:xfrm>
            <a:off x="113030" y="3412490"/>
            <a:ext cx="6084570" cy="3385185"/>
          </a:xfrm>
          <a:prstGeom prst="rect">
            <a:avLst/>
          </a:prstGeom>
        </p:spPr>
      </p:pic>
      <p:sp>
        <p:nvSpPr>
          <p:cNvPr id="43" name="波形 42"/>
          <p:cNvSpPr/>
          <p:nvPr/>
        </p:nvSpPr>
        <p:spPr>
          <a:xfrm>
            <a:off x="7811135" y="718185"/>
            <a:ext cx="3970020" cy="2549525"/>
          </a:xfrm>
          <a:prstGeom prst="wav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产品内容的更新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组织体系的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迭代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股权比例的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调整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cxnSp>
        <p:nvCxnSpPr>
          <p:cNvPr id="70" name="直接连接符 69"/>
          <p:cNvCxnSpPr/>
          <p:nvPr/>
        </p:nvCxnSpPr>
        <p:spPr>
          <a:xfrm flipH="1">
            <a:off x="4168775" y="614680"/>
            <a:ext cx="3810" cy="154940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20" grpId="1" animBg="1"/>
      <p:bldP spid="24" grpId="1" animBg="1"/>
      <p:bldP spid="24" grpId="2" bldLvl="0" animBg="1"/>
      <p:bldP spid="24" grpId="3" bldLvl="0" animBg="1"/>
      <p:bldP spid="25" grpId="1" animBg="1"/>
      <p:bldP spid="25" grpId="2" bldLvl="0" animBg="1"/>
      <p:bldP spid="43" grpId="1" animBg="1"/>
      <p:bldP spid="43" grpId="2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5080" y="0"/>
            <a:ext cx="12185015" cy="687514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96215" y="614680"/>
            <a:ext cx="2967355" cy="388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841500" y="614680"/>
            <a:ext cx="3009900" cy="3886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4852670" y="605155"/>
            <a:ext cx="2825115" cy="3987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682865" y="605790"/>
            <a:ext cx="4226560" cy="3981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28955" y="661670"/>
            <a:ext cx="1123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轴心</a:t>
            </a:r>
            <a:r>
              <a:rPr lang="zh-CN" altLang="en-US" b="1"/>
              <a:t>时期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2763520" y="66167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希腊</a:t>
            </a:r>
            <a:r>
              <a:rPr lang="zh-CN" altLang="en-US" b="1"/>
              <a:t>罗马时期</a:t>
            </a:r>
            <a:endParaRPr lang="zh-CN" altLang="en-US" b="1"/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5979160" y="641350"/>
            <a:ext cx="1957070" cy="379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/>
              <a:t>中世纪</a:t>
            </a:r>
            <a:endParaRPr lang="zh-CN" altLang="en-US" b="1"/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9462770" y="64262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现代</a:t>
            </a:r>
            <a:r>
              <a:rPr lang="zh-CN" altLang="en-US" b="1"/>
              <a:t>文明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59740" y="36004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-15--5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158432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30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r>
              <a:rPr lang="zh-CN" altLang="en-US" sz="1000" b="1">
                <a:solidFill>
                  <a:schemeClr val="bg1"/>
                </a:solidFill>
              </a:rPr>
              <a:t>左右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3"/>
            </p:custDataLst>
          </p:nvPr>
        </p:nvSpPr>
        <p:spPr>
          <a:xfrm>
            <a:off x="219646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64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8" name="文本框 47"/>
          <p:cNvSpPr txBox="1"/>
          <p:nvPr>
            <p:custDataLst>
              <p:tags r:id="rId14"/>
            </p:custDataLst>
          </p:nvPr>
        </p:nvSpPr>
        <p:spPr>
          <a:xfrm>
            <a:off x="463359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476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9" name="文本框 48"/>
          <p:cNvSpPr txBox="1"/>
          <p:nvPr>
            <p:custDataLst>
              <p:tags r:id="rId15"/>
            </p:custDataLst>
          </p:nvPr>
        </p:nvSpPr>
        <p:spPr>
          <a:xfrm>
            <a:off x="730694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1453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>
            <p:custDataLst>
              <p:tags r:id="rId16"/>
            </p:custDataLst>
          </p:nvPr>
        </p:nvSpPr>
        <p:spPr>
          <a:xfrm>
            <a:off x="5681980" y="39751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11-13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3" name="文本框 52"/>
          <p:cNvSpPr txBox="1"/>
          <p:nvPr>
            <p:custDataLst>
              <p:tags r:id="rId17"/>
            </p:custDataLst>
          </p:nvPr>
        </p:nvSpPr>
        <p:spPr>
          <a:xfrm>
            <a:off x="8234045" y="39687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1517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7" name="文本框 56"/>
          <p:cNvSpPr txBox="1"/>
          <p:nvPr>
            <p:custDataLst>
              <p:tags r:id="rId18"/>
            </p:custDataLst>
          </p:nvPr>
        </p:nvSpPr>
        <p:spPr>
          <a:xfrm>
            <a:off x="9211945" y="39624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1618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3" name="文本框 62"/>
          <p:cNvSpPr txBox="1"/>
          <p:nvPr>
            <p:custDataLst>
              <p:tags r:id="rId19"/>
            </p:custDataLst>
          </p:nvPr>
        </p:nvSpPr>
        <p:spPr>
          <a:xfrm>
            <a:off x="8672195" y="39243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1529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7" name="文本框 66"/>
          <p:cNvSpPr txBox="1"/>
          <p:nvPr>
            <p:custDataLst>
              <p:tags r:id="rId20"/>
            </p:custDataLst>
          </p:nvPr>
        </p:nvSpPr>
        <p:spPr>
          <a:xfrm>
            <a:off x="340423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313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8" name="文本框 67"/>
          <p:cNvSpPr txBox="1"/>
          <p:nvPr>
            <p:custDataLst>
              <p:tags r:id="rId21"/>
            </p:custDataLst>
          </p:nvPr>
        </p:nvSpPr>
        <p:spPr>
          <a:xfrm>
            <a:off x="3902075" y="39560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325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9" name="文本框 68"/>
          <p:cNvSpPr txBox="1"/>
          <p:nvPr>
            <p:custDataLst>
              <p:tags r:id="rId22"/>
            </p:custDataLst>
          </p:nvPr>
        </p:nvSpPr>
        <p:spPr>
          <a:xfrm>
            <a:off x="4255770" y="3930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380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96795" y="1430020"/>
            <a:ext cx="67500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尼禄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迫害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2419985" y="749300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>
            <a:off x="2457450" y="2153285"/>
            <a:ext cx="10795" cy="108585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H="1">
            <a:off x="4827270" y="932815"/>
            <a:ext cx="3175" cy="46355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5957570" y="2625090"/>
            <a:ext cx="0" cy="60325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2490470" y="3228340"/>
            <a:ext cx="3500120" cy="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3725545" y="3052445"/>
            <a:ext cx="67500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逆袭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74" name="直接连接符 73"/>
          <p:cNvCxnSpPr/>
          <p:nvPr/>
        </p:nvCxnSpPr>
        <p:spPr>
          <a:xfrm>
            <a:off x="3594100" y="865505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3239135" y="1437640"/>
            <a:ext cx="675005" cy="596265"/>
          </a:xfrm>
          <a:prstGeom prst="rect">
            <a:avLst/>
          </a:prstGeom>
          <a:solidFill>
            <a:srgbClr val="2F3B39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米兰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敕令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25520" y="2658110"/>
            <a:ext cx="1157605" cy="394335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罗马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国教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71" name="直接连接符 70"/>
          <p:cNvCxnSpPr/>
          <p:nvPr/>
        </p:nvCxnSpPr>
        <p:spPr>
          <a:xfrm flipH="1">
            <a:off x="4530725" y="774700"/>
            <a:ext cx="1905" cy="189420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4400550" y="1363980"/>
            <a:ext cx="883285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西罗马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灭亡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21050" y="2129155"/>
            <a:ext cx="1705610" cy="398145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尼西亚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会议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539740" y="1918335"/>
            <a:ext cx="981710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十字军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东征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918200" y="1027430"/>
            <a:ext cx="6350" cy="81851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5671820" y="1155065"/>
            <a:ext cx="696595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教皇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革命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3" name="波形 42"/>
          <p:cNvSpPr/>
          <p:nvPr/>
        </p:nvSpPr>
        <p:spPr>
          <a:xfrm>
            <a:off x="7809865" y="727075"/>
            <a:ext cx="3970020" cy="2549525"/>
          </a:xfrm>
          <a:prstGeom prst="wav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产品内容的更新</a:t>
            </a:r>
            <a:endParaRPr lang="zh-CN" altLang="en-US" sz="2600" b="1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组织体系的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迭代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股权比例的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调整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3"/>
            </p:custDataLst>
          </p:nvPr>
        </p:nvGraphicFramePr>
        <p:xfrm>
          <a:off x="196850" y="3676650"/>
          <a:ext cx="11711940" cy="1036955"/>
        </p:xfrm>
        <a:graphic>
          <a:graphicData uri="http://schemas.openxmlformats.org/drawingml/2006/table">
            <a:tbl>
              <a:tblPr firstRow="1" bandRow="1">
                <a:tableStyleId>{F420CD92-979F-4356-8CFC-CB9764613154}</a:tableStyleId>
              </a:tblPr>
              <a:tblGrid>
                <a:gridCol w="3763645"/>
                <a:gridCol w="3881120"/>
                <a:gridCol w="4067175"/>
              </a:tblGrid>
              <a:tr h="38227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华文新魏" panose="02010800040101010101" pitchFamily="2" charset="-122"/>
                        </a:rPr>
                        <a:t>产品</a:t>
                      </a:r>
                      <a:r>
                        <a:rPr lang="en-US" altLang="zh-CN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华文新魏" panose="02010800040101010101" pitchFamily="2" charset="-122"/>
                        </a:rPr>
                        <a:t>1.0</a:t>
                      </a:r>
                      <a:endParaRPr lang="en-US" altLang="zh-CN">
                        <a:solidFill>
                          <a:schemeClr val="tx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华文新魏" panose="020108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华文新魏" panose="02010800040101010101" pitchFamily="2" charset="-122"/>
                          <a:sym typeface="+mn-ea"/>
                        </a:rPr>
                        <a:t>产品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华文新魏" panose="02010800040101010101" pitchFamily="2" charset="-122"/>
                          <a:sym typeface="+mn-ea"/>
                        </a:rPr>
                        <a:t>2.0</a:t>
                      </a:r>
                      <a:endParaRPr lang="en-US" altLang="zh-CN" sz="2400">
                        <a:solidFill>
                          <a:schemeClr val="tx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华文新魏" panose="0201080004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产品</a:t>
                      </a:r>
                      <a:r>
                        <a:rPr lang="en-US" altLang="zh-CN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3.0</a:t>
                      </a:r>
                      <a:endParaRPr lang="en-US" altLang="zh-CN">
                        <a:solidFill>
                          <a:schemeClr val="tx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</a:tr>
              <a:tr h="57975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b="1">
                        <a:solidFill>
                          <a:schemeClr val="bg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b="1">
                        <a:solidFill>
                          <a:schemeClr val="bg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b="1">
                        <a:solidFill>
                          <a:schemeClr val="bg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271780" y="4233545"/>
            <a:ext cx="3630295" cy="394335"/>
          </a:xfrm>
          <a:prstGeom prst="rect">
            <a:avLst/>
          </a:prstGeom>
          <a:solidFill>
            <a:srgbClr val="2C3936"/>
          </a:solidFill>
          <a:ln>
            <a:noFill/>
          </a:ln>
        </p:spPr>
        <p:txBody>
          <a:bodyPr wrap="square" rtlCol="0">
            <a:noAutofit/>
          </a:bodyPr>
          <a:p>
            <a:pPr algn="l" defTabSz="1218565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服务帝国统一的精神工具</a:t>
            </a:r>
            <a:endParaRPr lang="zh-CN" altLang="en-US" sz="2400" b="1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pic>
        <p:nvPicPr>
          <p:cNvPr id="17" name="图片 4" descr="174107496332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6215" y="4713605"/>
            <a:ext cx="3705860" cy="18796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876675" y="4233545"/>
            <a:ext cx="4029710" cy="39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C3936"/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 defTabSz="1218565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用柏拉图哲学构建信仰护盾</a:t>
            </a:r>
            <a:endParaRPr lang="zh-CN" altLang="en-US" sz="2400" b="1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879715" y="4233545"/>
            <a:ext cx="4029710" cy="39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C3936"/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 defTabSz="1218565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用亚里士多德重塑神学逻辑</a:t>
            </a:r>
            <a:endParaRPr lang="zh-CN" altLang="en-US" sz="2400" b="1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pic>
        <p:nvPicPr>
          <p:cNvPr id="22" name="图片 21"/>
          <p:cNvPicPr/>
          <p:nvPr/>
        </p:nvPicPr>
        <p:blipFill>
          <a:blip r:embed="rId25"/>
          <a:srcRect r="7026" b="5250"/>
          <a:stretch>
            <a:fillRect/>
          </a:stretch>
        </p:blipFill>
        <p:spPr>
          <a:xfrm>
            <a:off x="5990590" y="4713605"/>
            <a:ext cx="1915795" cy="1879600"/>
          </a:xfrm>
          <a:prstGeom prst="rect">
            <a:avLst/>
          </a:prstGeom>
        </p:spPr>
      </p:pic>
      <p:pic>
        <p:nvPicPr>
          <p:cNvPr id="26" name="图片 25" descr="奥古斯丁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914140" y="4713605"/>
            <a:ext cx="2489200" cy="1878965"/>
          </a:xfrm>
          <a:prstGeom prst="rect">
            <a:avLst/>
          </a:prstGeom>
        </p:spPr>
      </p:pic>
      <p:pic>
        <p:nvPicPr>
          <p:cNvPr id="29" name="图片 28"/>
          <p:cNvPicPr/>
          <p:nvPr/>
        </p:nvPicPr>
        <p:blipFill>
          <a:blip r:embed="rId27"/>
          <a:stretch>
            <a:fillRect/>
          </a:stretch>
        </p:blipFill>
        <p:spPr>
          <a:xfrm>
            <a:off x="9913620" y="4713605"/>
            <a:ext cx="1995170" cy="1878330"/>
          </a:xfrm>
          <a:prstGeom prst="rect">
            <a:avLst/>
          </a:prstGeom>
        </p:spPr>
      </p:pic>
      <p:pic>
        <p:nvPicPr>
          <p:cNvPr id="30" name="图片 29"/>
          <p:cNvPicPr/>
          <p:nvPr/>
        </p:nvPicPr>
        <p:blipFill>
          <a:blip r:embed="rId28"/>
          <a:stretch>
            <a:fillRect/>
          </a:stretch>
        </p:blipFill>
        <p:spPr>
          <a:xfrm>
            <a:off x="7936230" y="4713605"/>
            <a:ext cx="2066290" cy="1878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20" grpId="1" animBg="1"/>
      <p:bldP spid="43" grpId="1" animBg="1"/>
      <p:bldP spid="16" grpId="0" animBg="1"/>
      <p:bldP spid="19" grpId="0" bldLvl="0" animBg="1"/>
      <p:bldP spid="21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5080" y="0"/>
            <a:ext cx="12185015" cy="687514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96215" y="614680"/>
            <a:ext cx="2967355" cy="388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841500" y="614680"/>
            <a:ext cx="3009900" cy="3886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4852670" y="605155"/>
            <a:ext cx="2825115" cy="3987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682865" y="605790"/>
            <a:ext cx="4226560" cy="3981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28955" y="661670"/>
            <a:ext cx="1123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轴心</a:t>
            </a:r>
            <a:r>
              <a:rPr lang="zh-CN" altLang="en-US" b="1"/>
              <a:t>时期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2763520" y="66167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希腊</a:t>
            </a:r>
            <a:r>
              <a:rPr lang="zh-CN" altLang="en-US" b="1"/>
              <a:t>罗马时期</a:t>
            </a:r>
            <a:endParaRPr lang="zh-CN" altLang="en-US" b="1"/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5979160" y="641350"/>
            <a:ext cx="1957070" cy="379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/>
              <a:t>中世纪</a:t>
            </a:r>
            <a:endParaRPr lang="zh-CN" altLang="en-US" b="1"/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9462770" y="64262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现代</a:t>
            </a:r>
            <a:r>
              <a:rPr lang="zh-CN" altLang="en-US" b="1"/>
              <a:t>文明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59740" y="36004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-15--5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158432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30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r>
              <a:rPr lang="zh-CN" altLang="en-US" sz="1000" b="1">
                <a:solidFill>
                  <a:schemeClr val="bg1"/>
                </a:solidFill>
              </a:rPr>
              <a:t>左右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3"/>
            </p:custDataLst>
          </p:nvPr>
        </p:nvSpPr>
        <p:spPr>
          <a:xfrm>
            <a:off x="219646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64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8" name="文本框 47"/>
          <p:cNvSpPr txBox="1"/>
          <p:nvPr>
            <p:custDataLst>
              <p:tags r:id="rId14"/>
            </p:custDataLst>
          </p:nvPr>
        </p:nvSpPr>
        <p:spPr>
          <a:xfrm>
            <a:off x="463359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476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9" name="文本框 48"/>
          <p:cNvSpPr txBox="1"/>
          <p:nvPr>
            <p:custDataLst>
              <p:tags r:id="rId15"/>
            </p:custDataLst>
          </p:nvPr>
        </p:nvSpPr>
        <p:spPr>
          <a:xfrm>
            <a:off x="730694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1453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>
            <p:custDataLst>
              <p:tags r:id="rId16"/>
            </p:custDataLst>
          </p:nvPr>
        </p:nvSpPr>
        <p:spPr>
          <a:xfrm>
            <a:off x="5681980" y="39751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11-13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3" name="文本框 52"/>
          <p:cNvSpPr txBox="1"/>
          <p:nvPr>
            <p:custDataLst>
              <p:tags r:id="rId17"/>
            </p:custDataLst>
          </p:nvPr>
        </p:nvSpPr>
        <p:spPr>
          <a:xfrm>
            <a:off x="8234045" y="39687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1517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7" name="文本框 56"/>
          <p:cNvSpPr txBox="1"/>
          <p:nvPr>
            <p:custDataLst>
              <p:tags r:id="rId18"/>
            </p:custDataLst>
          </p:nvPr>
        </p:nvSpPr>
        <p:spPr>
          <a:xfrm>
            <a:off x="9211945" y="39624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1618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3" name="文本框 62"/>
          <p:cNvSpPr txBox="1"/>
          <p:nvPr>
            <p:custDataLst>
              <p:tags r:id="rId19"/>
            </p:custDataLst>
          </p:nvPr>
        </p:nvSpPr>
        <p:spPr>
          <a:xfrm>
            <a:off x="8672195" y="39243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1529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7" name="文本框 66"/>
          <p:cNvSpPr txBox="1"/>
          <p:nvPr>
            <p:custDataLst>
              <p:tags r:id="rId20"/>
            </p:custDataLst>
          </p:nvPr>
        </p:nvSpPr>
        <p:spPr>
          <a:xfrm>
            <a:off x="340423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313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8" name="文本框 67"/>
          <p:cNvSpPr txBox="1"/>
          <p:nvPr>
            <p:custDataLst>
              <p:tags r:id="rId21"/>
            </p:custDataLst>
          </p:nvPr>
        </p:nvSpPr>
        <p:spPr>
          <a:xfrm>
            <a:off x="3902075" y="39560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325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9" name="文本框 68"/>
          <p:cNvSpPr txBox="1"/>
          <p:nvPr>
            <p:custDataLst>
              <p:tags r:id="rId22"/>
            </p:custDataLst>
          </p:nvPr>
        </p:nvSpPr>
        <p:spPr>
          <a:xfrm>
            <a:off x="4255770" y="3930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380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96795" y="1430020"/>
            <a:ext cx="67500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尼禄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迫害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2419985" y="749300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>
            <a:off x="2457450" y="2153285"/>
            <a:ext cx="10795" cy="108585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H="1">
            <a:off x="4827270" y="932815"/>
            <a:ext cx="3175" cy="46355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5957570" y="2625090"/>
            <a:ext cx="0" cy="60325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2490470" y="3228340"/>
            <a:ext cx="3500120" cy="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3725545" y="3052445"/>
            <a:ext cx="67500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逆袭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74" name="直接连接符 73"/>
          <p:cNvCxnSpPr/>
          <p:nvPr/>
        </p:nvCxnSpPr>
        <p:spPr>
          <a:xfrm>
            <a:off x="3594100" y="865505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3239135" y="1437640"/>
            <a:ext cx="675005" cy="596265"/>
          </a:xfrm>
          <a:prstGeom prst="rect">
            <a:avLst/>
          </a:prstGeom>
          <a:solidFill>
            <a:srgbClr val="2F3B39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米兰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敕令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25520" y="2658110"/>
            <a:ext cx="1157605" cy="394335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罗马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国教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71" name="直接连接符 70"/>
          <p:cNvCxnSpPr/>
          <p:nvPr/>
        </p:nvCxnSpPr>
        <p:spPr>
          <a:xfrm flipH="1">
            <a:off x="4530725" y="774700"/>
            <a:ext cx="1905" cy="189420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4400550" y="1363980"/>
            <a:ext cx="883285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西罗马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灭亡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21050" y="2129155"/>
            <a:ext cx="1705610" cy="398145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尼西亚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会议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539740" y="1918335"/>
            <a:ext cx="981710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十字军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东征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918200" y="1027430"/>
            <a:ext cx="6350" cy="81851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5671820" y="1155065"/>
            <a:ext cx="696595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教皇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革命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3" name="波形 42"/>
          <p:cNvSpPr/>
          <p:nvPr/>
        </p:nvSpPr>
        <p:spPr>
          <a:xfrm>
            <a:off x="7809865" y="727075"/>
            <a:ext cx="3970020" cy="2549525"/>
          </a:xfrm>
          <a:prstGeom prst="wav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产品内容的更新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组织体系的迭代</a:t>
            </a:r>
            <a:endParaRPr lang="zh-CN" altLang="en-US" sz="2600" b="1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股权比例的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调整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3"/>
            </p:custDataLst>
          </p:nvPr>
        </p:nvGraphicFramePr>
        <p:xfrm>
          <a:off x="196850" y="3676650"/>
          <a:ext cx="11711940" cy="1036955"/>
        </p:xfrm>
        <a:graphic>
          <a:graphicData uri="http://schemas.openxmlformats.org/drawingml/2006/table">
            <a:tbl>
              <a:tblPr firstRow="1" bandRow="1">
                <a:tableStyleId>{F420CD92-979F-4356-8CFC-CB9764613154}</a:tableStyleId>
              </a:tblPr>
              <a:tblGrid>
                <a:gridCol w="3763645"/>
                <a:gridCol w="3881120"/>
                <a:gridCol w="4067175"/>
              </a:tblGrid>
              <a:tr h="38227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华文新魏" panose="02010800040101010101" pitchFamily="2" charset="-122"/>
                        </a:rPr>
                        <a:t>组织体系</a:t>
                      </a:r>
                      <a:r>
                        <a:rPr lang="en-US" altLang="zh-CN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华文新魏" panose="02010800040101010101" pitchFamily="2" charset="-122"/>
                        </a:rPr>
                        <a:t>1.0</a:t>
                      </a:r>
                      <a:endParaRPr lang="en-US" altLang="zh-CN">
                        <a:solidFill>
                          <a:schemeClr val="tx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华文新魏" panose="020108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华文新魏" panose="02010800040101010101" pitchFamily="2" charset="-122"/>
                          <a:sym typeface="+mn-ea"/>
                        </a:rPr>
                        <a:t>组织体系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华文新魏" panose="02010800040101010101" pitchFamily="2" charset="-122"/>
                          <a:sym typeface="+mn-ea"/>
                        </a:rPr>
                        <a:t>2.0</a:t>
                      </a:r>
                      <a:endParaRPr lang="en-US" altLang="zh-CN" sz="2400">
                        <a:solidFill>
                          <a:schemeClr val="tx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华文新魏" panose="0201080004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组织体系</a:t>
                      </a:r>
                      <a:r>
                        <a:rPr lang="en-US" altLang="zh-CN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3.0</a:t>
                      </a:r>
                      <a:endParaRPr lang="en-US" altLang="zh-CN">
                        <a:solidFill>
                          <a:schemeClr val="tx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</a:tr>
              <a:tr h="57975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b="1">
                        <a:solidFill>
                          <a:schemeClr val="bg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b="1">
                        <a:solidFill>
                          <a:schemeClr val="bg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b="1">
                        <a:solidFill>
                          <a:schemeClr val="bg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207010" y="4233545"/>
            <a:ext cx="3983990" cy="39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C3936"/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 defTabSz="1218565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移植罗马基因的邦联制组织</a:t>
            </a:r>
            <a:endParaRPr lang="zh-CN" altLang="en-US" sz="2400" b="1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76675" y="4233545"/>
            <a:ext cx="4029710" cy="39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C3936"/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 defTabSz="1218565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联邦制的制度化构建</a:t>
            </a:r>
            <a:endParaRPr lang="zh-CN" altLang="en-US" sz="2400" b="1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879715" y="4233545"/>
            <a:ext cx="4029710" cy="39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C3936"/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 defTabSz="1218565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西部中央集权制的形成</a:t>
            </a:r>
            <a:r>
              <a:rPr lang="en-US" altLang="zh-CN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​</a:t>
            </a:r>
            <a:endParaRPr lang="en-US" altLang="zh-CN" sz="2400" b="1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pic>
        <p:nvPicPr>
          <p:cNvPr id="17" name="图片 16"/>
          <p:cNvPicPr/>
          <p:nvPr/>
        </p:nvPicPr>
        <p:blipFill>
          <a:blip r:embed="rId24"/>
          <a:stretch>
            <a:fillRect/>
          </a:stretch>
        </p:blipFill>
        <p:spPr>
          <a:xfrm>
            <a:off x="207010" y="4713605"/>
            <a:ext cx="3789680" cy="1958975"/>
          </a:xfrm>
          <a:prstGeom prst="rect">
            <a:avLst/>
          </a:prstGeom>
        </p:spPr>
      </p:pic>
      <p:pic>
        <p:nvPicPr>
          <p:cNvPr id="22" name="图片 21"/>
          <p:cNvPicPr/>
          <p:nvPr/>
        </p:nvPicPr>
        <p:blipFill>
          <a:blip r:embed="rId25"/>
          <a:stretch>
            <a:fillRect/>
          </a:stretch>
        </p:blipFill>
        <p:spPr>
          <a:xfrm>
            <a:off x="3996690" y="4713605"/>
            <a:ext cx="3909060" cy="1958975"/>
          </a:xfrm>
          <a:prstGeom prst="rect">
            <a:avLst/>
          </a:prstGeom>
        </p:spPr>
      </p:pic>
      <p:pic>
        <p:nvPicPr>
          <p:cNvPr id="24" name="图片 23"/>
          <p:cNvPicPr/>
          <p:nvPr/>
        </p:nvPicPr>
        <p:blipFill>
          <a:blip r:embed="rId26"/>
          <a:stretch>
            <a:fillRect/>
          </a:stretch>
        </p:blipFill>
        <p:spPr>
          <a:xfrm>
            <a:off x="7906385" y="4679315"/>
            <a:ext cx="4070350" cy="2070100"/>
          </a:xfrm>
          <a:prstGeom prst="rect">
            <a:avLst/>
          </a:prstGeom>
        </p:spPr>
      </p:pic>
      <p:sp>
        <p:nvSpPr>
          <p:cNvPr id="25" name="波形 24"/>
          <p:cNvSpPr/>
          <p:nvPr/>
        </p:nvSpPr>
        <p:spPr>
          <a:xfrm>
            <a:off x="7809865" y="727075"/>
            <a:ext cx="3970020" cy="2549525"/>
          </a:xfrm>
          <a:prstGeom prst="wav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地理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便利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经济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地位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使徒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统绪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20" grpId="1" animBg="1"/>
      <p:bldP spid="43" grpId="1" animBg="1"/>
      <p:bldP spid="16" grpId="0" bldLvl="0" animBg="1"/>
      <p:bldP spid="19" grpId="0" bldLvl="0" animBg="1"/>
      <p:bldP spid="21" grpId="0" bldLvl="0" animBg="1"/>
      <p:bldP spid="2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5080" y="0"/>
            <a:ext cx="12185015" cy="687514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96215" y="614680"/>
            <a:ext cx="2967355" cy="388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841500" y="614680"/>
            <a:ext cx="3009900" cy="3886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4852670" y="605155"/>
            <a:ext cx="2825115" cy="3987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682865" y="605790"/>
            <a:ext cx="4226560" cy="3981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28955" y="661670"/>
            <a:ext cx="1123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轴心</a:t>
            </a:r>
            <a:r>
              <a:rPr lang="zh-CN" altLang="en-US" b="1"/>
              <a:t>时期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2763520" y="66167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希腊</a:t>
            </a:r>
            <a:r>
              <a:rPr lang="zh-CN" altLang="en-US" b="1"/>
              <a:t>罗马时期</a:t>
            </a:r>
            <a:endParaRPr lang="zh-CN" altLang="en-US" b="1"/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5979160" y="641350"/>
            <a:ext cx="1957070" cy="379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/>
              <a:t>中世纪</a:t>
            </a:r>
            <a:endParaRPr lang="zh-CN" altLang="en-US" b="1"/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9462770" y="64262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现代</a:t>
            </a:r>
            <a:r>
              <a:rPr lang="zh-CN" altLang="en-US" b="1"/>
              <a:t>文明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59740" y="36004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-15--5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158432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30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r>
              <a:rPr lang="zh-CN" altLang="en-US" sz="1000" b="1">
                <a:solidFill>
                  <a:schemeClr val="bg1"/>
                </a:solidFill>
              </a:rPr>
              <a:t>左右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3"/>
            </p:custDataLst>
          </p:nvPr>
        </p:nvSpPr>
        <p:spPr>
          <a:xfrm>
            <a:off x="219646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64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8" name="文本框 47"/>
          <p:cNvSpPr txBox="1"/>
          <p:nvPr>
            <p:custDataLst>
              <p:tags r:id="rId14"/>
            </p:custDataLst>
          </p:nvPr>
        </p:nvSpPr>
        <p:spPr>
          <a:xfrm>
            <a:off x="463359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476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9" name="文本框 48"/>
          <p:cNvSpPr txBox="1"/>
          <p:nvPr>
            <p:custDataLst>
              <p:tags r:id="rId15"/>
            </p:custDataLst>
          </p:nvPr>
        </p:nvSpPr>
        <p:spPr>
          <a:xfrm>
            <a:off x="730694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1453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>
            <p:custDataLst>
              <p:tags r:id="rId16"/>
            </p:custDataLst>
          </p:nvPr>
        </p:nvSpPr>
        <p:spPr>
          <a:xfrm>
            <a:off x="5681980" y="39751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11-13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3" name="文本框 52"/>
          <p:cNvSpPr txBox="1"/>
          <p:nvPr>
            <p:custDataLst>
              <p:tags r:id="rId17"/>
            </p:custDataLst>
          </p:nvPr>
        </p:nvSpPr>
        <p:spPr>
          <a:xfrm>
            <a:off x="8234045" y="39687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1517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7" name="文本框 56"/>
          <p:cNvSpPr txBox="1"/>
          <p:nvPr>
            <p:custDataLst>
              <p:tags r:id="rId18"/>
            </p:custDataLst>
          </p:nvPr>
        </p:nvSpPr>
        <p:spPr>
          <a:xfrm>
            <a:off x="9211945" y="39624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1618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3" name="文本框 62"/>
          <p:cNvSpPr txBox="1"/>
          <p:nvPr>
            <p:custDataLst>
              <p:tags r:id="rId19"/>
            </p:custDataLst>
          </p:nvPr>
        </p:nvSpPr>
        <p:spPr>
          <a:xfrm>
            <a:off x="8672195" y="39243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1529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7" name="文本框 66"/>
          <p:cNvSpPr txBox="1"/>
          <p:nvPr>
            <p:custDataLst>
              <p:tags r:id="rId20"/>
            </p:custDataLst>
          </p:nvPr>
        </p:nvSpPr>
        <p:spPr>
          <a:xfrm>
            <a:off x="340423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313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8" name="文本框 67"/>
          <p:cNvSpPr txBox="1"/>
          <p:nvPr>
            <p:custDataLst>
              <p:tags r:id="rId21"/>
            </p:custDataLst>
          </p:nvPr>
        </p:nvSpPr>
        <p:spPr>
          <a:xfrm>
            <a:off x="3902075" y="39560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325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9" name="文本框 68"/>
          <p:cNvSpPr txBox="1"/>
          <p:nvPr>
            <p:custDataLst>
              <p:tags r:id="rId22"/>
            </p:custDataLst>
          </p:nvPr>
        </p:nvSpPr>
        <p:spPr>
          <a:xfrm>
            <a:off x="4255770" y="3930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380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96795" y="1430020"/>
            <a:ext cx="67500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尼禄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迫害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2419985" y="749300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>
            <a:off x="2457450" y="2153285"/>
            <a:ext cx="10795" cy="108585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H="1">
            <a:off x="4827270" y="932815"/>
            <a:ext cx="3175" cy="46355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5957570" y="2625090"/>
            <a:ext cx="0" cy="60325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2490470" y="3228340"/>
            <a:ext cx="3500120" cy="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3725545" y="3052445"/>
            <a:ext cx="67500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逆袭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74" name="直接连接符 73"/>
          <p:cNvCxnSpPr/>
          <p:nvPr/>
        </p:nvCxnSpPr>
        <p:spPr>
          <a:xfrm>
            <a:off x="3594100" y="865505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3239135" y="1437640"/>
            <a:ext cx="675005" cy="596265"/>
          </a:xfrm>
          <a:prstGeom prst="rect">
            <a:avLst/>
          </a:prstGeom>
          <a:solidFill>
            <a:srgbClr val="2F3B39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米兰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敕令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25520" y="2658110"/>
            <a:ext cx="1157605" cy="394335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罗马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国教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71" name="直接连接符 70"/>
          <p:cNvCxnSpPr/>
          <p:nvPr/>
        </p:nvCxnSpPr>
        <p:spPr>
          <a:xfrm flipH="1">
            <a:off x="4530725" y="774700"/>
            <a:ext cx="1905" cy="189420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4400550" y="1363980"/>
            <a:ext cx="883285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西罗马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灭亡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21050" y="2129155"/>
            <a:ext cx="1705610" cy="398145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尼西亚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会议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539740" y="1918335"/>
            <a:ext cx="981710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十字军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东征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918200" y="1027430"/>
            <a:ext cx="6350" cy="81851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5671820" y="1155065"/>
            <a:ext cx="696595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教皇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革命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3" name="波形 42"/>
          <p:cNvSpPr/>
          <p:nvPr/>
        </p:nvSpPr>
        <p:spPr>
          <a:xfrm>
            <a:off x="7809865" y="727075"/>
            <a:ext cx="3970020" cy="2549525"/>
          </a:xfrm>
          <a:prstGeom prst="wav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产品内容的更新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组织体系的迭代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股权比例的调整</a:t>
            </a:r>
            <a:endParaRPr lang="zh-CN" altLang="en-US" sz="2600" b="1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3"/>
            </p:custDataLst>
          </p:nvPr>
        </p:nvGraphicFramePr>
        <p:xfrm>
          <a:off x="196850" y="3676650"/>
          <a:ext cx="11711940" cy="1280160"/>
        </p:xfrm>
        <a:graphic>
          <a:graphicData uri="http://schemas.openxmlformats.org/drawingml/2006/table">
            <a:tbl>
              <a:tblPr firstRow="1" bandRow="1">
                <a:tableStyleId>{F420CD92-979F-4356-8CFC-CB9764613154}</a:tableStyleId>
              </a:tblPr>
              <a:tblGrid>
                <a:gridCol w="3763645"/>
                <a:gridCol w="3881120"/>
                <a:gridCol w="4067175"/>
              </a:tblGrid>
              <a:tr h="5645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华文新魏" panose="02010800040101010101" pitchFamily="2" charset="-122"/>
                        </a:rPr>
                        <a:t>股权比例</a:t>
                      </a:r>
                      <a:r>
                        <a:rPr lang="en-US" altLang="zh-CN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华文新魏" panose="02010800040101010101" pitchFamily="2" charset="-122"/>
                        </a:rPr>
                        <a:t>1.0</a:t>
                      </a:r>
                      <a:endParaRPr lang="en-US" altLang="zh-CN">
                        <a:solidFill>
                          <a:schemeClr val="tx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华文新魏" panose="020108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华文新魏" panose="02010800040101010101" pitchFamily="2" charset="-122"/>
                          <a:sym typeface="+mn-ea"/>
                        </a:rPr>
                        <a:t>股权比例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华文新魏" panose="02010800040101010101" pitchFamily="2" charset="-122"/>
                          <a:sym typeface="+mn-ea"/>
                        </a:rPr>
                        <a:t>2.0</a:t>
                      </a:r>
                      <a:endParaRPr lang="en-US" altLang="zh-CN" sz="2400">
                        <a:solidFill>
                          <a:schemeClr val="tx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华文新魏" panose="0201080004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股权比例</a:t>
                      </a:r>
                      <a:r>
                        <a:rPr lang="en-US" altLang="zh-CN">
                          <a:solidFill>
                            <a:schemeClr val="tx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3.0</a:t>
                      </a:r>
                      <a:endParaRPr lang="en-US" altLang="zh-CN">
                        <a:solidFill>
                          <a:schemeClr val="tx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</a:tr>
              <a:tr h="71564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 b="1">
                        <a:solidFill>
                          <a:schemeClr val="bg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 b="1">
                        <a:solidFill>
                          <a:schemeClr val="bg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 b="1">
                        <a:solidFill>
                          <a:schemeClr val="bg1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96215" y="4184650"/>
            <a:ext cx="3983990" cy="39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C3936"/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ctr"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依附期（</a:t>
            </a:r>
            <a:r>
              <a:rPr lang="en-US" altLang="zh-CN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4-5</a:t>
            </a:r>
            <a:r>
              <a:rPr lang="zh-CN" altLang="en-US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世纪）</a:t>
            </a:r>
            <a:endParaRPr lang="zh-CN" altLang="en-US" sz="2400" b="1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皇权控股</a:t>
            </a:r>
            <a:r>
              <a:rPr lang="en-US" altLang="zh-CN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90%</a:t>
            </a:r>
            <a:endParaRPr lang="zh-CN" altLang="en-US" sz="2400" b="1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pic>
        <p:nvPicPr>
          <p:cNvPr id="27" name="图片 26"/>
          <p:cNvPicPr/>
          <p:nvPr/>
        </p:nvPicPr>
        <p:blipFill>
          <a:blip r:embed="rId24"/>
          <a:srcRect r="3600" b="9413"/>
          <a:stretch>
            <a:fillRect/>
          </a:stretch>
        </p:blipFill>
        <p:spPr>
          <a:xfrm>
            <a:off x="196215" y="4956810"/>
            <a:ext cx="1280160" cy="1595120"/>
          </a:xfrm>
          <a:prstGeom prst="rect">
            <a:avLst/>
          </a:prstGeom>
        </p:spPr>
      </p:pic>
      <p:pic>
        <p:nvPicPr>
          <p:cNvPr id="42" name="图片 41"/>
          <p:cNvPicPr/>
          <p:nvPr/>
        </p:nvPicPr>
        <p:blipFill>
          <a:blip r:embed="rId25"/>
          <a:srcRect b="1769"/>
          <a:stretch>
            <a:fillRect/>
          </a:stretch>
        </p:blipFill>
        <p:spPr>
          <a:xfrm>
            <a:off x="1476375" y="4957445"/>
            <a:ext cx="2476500" cy="159448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952240" y="4193540"/>
            <a:ext cx="3983990" cy="39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C3936"/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ctr"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均势期（</a:t>
            </a:r>
            <a:r>
              <a:rPr lang="en-US" altLang="zh-CN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6-8</a:t>
            </a:r>
            <a:r>
              <a:rPr lang="zh-CN" altLang="en-US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世纪）</a:t>
            </a:r>
            <a:endParaRPr lang="zh-CN" altLang="en-US" sz="2400" b="1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股权重组</a:t>
            </a:r>
            <a:r>
              <a:rPr lang="en-US" altLang="zh-CN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50%:50%</a:t>
            </a:r>
            <a:endParaRPr lang="zh-CN" altLang="en-US" sz="2400" b="1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pic>
        <p:nvPicPr>
          <p:cNvPr id="19" name="图片 18"/>
          <p:cNvPicPr/>
          <p:nvPr/>
        </p:nvPicPr>
        <p:blipFill>
          <a:blip r:embed="rId26"/>
          <a:stretch>
            <a:fillRect/>
          </a:stretch>
        </p:blipFill>
        <p:spPr>
          <a:xfrm>
            <a:off x="3952240" y="4956810"/>
            <a:ext cx="3983990" cy="170370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925435" y="4193540"/>
            <a:ext cx="3983990" cy="39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C3936"/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ctr"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霸权期（</a:t>
            </a:r>
            <a:r>
              <a:rPr lang="en-US" altLang="zh-CN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11-13</a:t>
            </a:r>
            <a:r>
              <a:rPr lang="zh-CN" altLang="en-US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世纪）</a:t>
            </a:r>
            <a:endParaRPr lang="zh-CN" altLang="en-US" sz="2400" b="1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教权控股</a:t>
            </a:r>
            <a:r>
              <a:rPr lang="en-US" altLang="zh-CN" sz="2400" b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70%</a:t>
            </a:r>
            <a:endParaRPr lang="zh-CN" altLang="en-US" sz="2400" b="1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pic>
        <p:nvPicPr>
          <p:cNvPr id="22" name="图片 21"/>
          <p:cNvPicPr/>
          <p:nvPr/>
        </p:nvPicPr>
        <p:blipFill>
          <a:blip r:embed="rId27"/>
          <a:stretch>
            <a:fillRect/>
          </a:stretch>
        </p:blipFill>
        <p:spPr>
          <a:xfrm>
            <a:off x="7936230" y="4956810"/>
            <a:ext cx="3973830" cy="1811020"/>
          </a:xfrm>
          <a:prstGeom prst="rect">
            <a:avLst/>
          </a:prstGeom>
        </p:spPr>
      </p:pic>
      <p:pic>
        <p:nvPicPr>
          <p:cNvPr id="23" name="图片 22"/>
          <p:cNvPicPr/>
          <p:nvPr/>
        </p:nvPicPr>
        <p:blipFill>
          <a:blip r:embed="rId28"/>
          <a:stretch>
            <a:fillRect/>
          </a:stretch>
        </p:blipFill>
        <p:spPr>
          <a:xfrm>
            <a:off x="7925435" y="4957445"/>
            <a:ext cx="3983355" cy="1810385"/>
          </a:xfrm>
          <a:prstGeom prst="rect">
            <a:avLst/>
          </a:prstGeom>
        </p:spPr>
      </p:pic>
      <p:sp>
        <p:nvSpPr>
          <p:cNvPr id="25" name="波形 24"/>
          <p:cNvSpPr/>
          <p:nvPr/>
        </p:nvSpPr>
        <p:spPr>
          <a:xfrm>
            <a:off x="7818120" y="692150"/>
            <a:ext cx="3970020" cy="2549525"/>
          </a:xfrm>
          <a:prstGeom prst="wav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indent="0" algn="l">
              <a:buFont typeface="Arial" panose="020B0604020202020204" pitchFamily="34" charset="0"/>
              <a:buNone/>
            </a:pPr>
            <a:r>
              <a:rPr lang="zh-CN" altLang="zh-CN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《教皇敕令》</a:t>
            </a:r>
            <a:r>
              <a:rPr lang="en-US" altLang="zh-CN" sz="26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endParaRPr lang="en-US" altLang="zh-CN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只有教皇能任命主教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教皇有权废黜皇帝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教会法庭高于世俗法庭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ctr">
              <a:buFont typeface="Arial" panose="020B0604020202020204" pitchFamily="34" charset="0"/>
              <a:buNone/>
            </a:pPr>
            <a:endParaRPr lang="zh-CN" altLang="zh-CN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20" grpId="1" animBg="1"/>
      <p:bldP spid="43" grpId="1" animBg="1"/>
      <p:bldP spid="16" grpId="0" bldLvl="0" animBg="1"/>
      <p:bldP spid="17" grpId="0" bldLvl="0" animBg="1"/>
      <p:bldP spid="21" grpId="0" bldLvl="0" animBg="1"/>
      <p:bldP spid="25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5080" y="-263525"/>
            <a:ext cx="12185015" cy="687514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96215" y="614680"/>
            <a:ext cx="2967355" cy="388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841500" y="614680"/>
            <a:ext cx="3009900" cy="3886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4852670" y="605155"/>
            <a:ext cx="2825115" cy="3987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682865" y="605790"/>
            <a:ext cx="4226560" cy="3981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28955" y="661670"/>
            <a:ext cx="1123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轴心</a:t>
            </a:r>
            <a:r>
              <a:rPr lang="zh-CN" altLang="en-US" b="1"/>
              <a:t>时期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2763520" y="66167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希腊</a:t>
            </a:r>
            <a:r>
              <a:rPr lang="zh-CN" altLang="en-US" b="1"/>
              <a:t>罗马时期</a:t>
            </a:r>
            <a:endParaRPr lang="zh-CN" altLang="en-US" b="1"/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5979160" y="641350"/>
            <a:ext cx="1957070" cy="379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/>
              <a:t>中世纪</a:t>
            </a:r>
            <a:endParaRPr lang="zh-CN" altLang="en-US" b="1"/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9462770" y="64262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现代</a:t>
            </a:r>
            <a:r>
              <a:rPr lang="zh-CN" altLang="en-US" b="1"/>
              <a:t>文明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59740" y="36004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-15--5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158432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30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r>
              <a:rPr lang="zh-CN" altLang="en-US" sz="1000" b="1">
                <a:solidFill>
                  <a:schemeClr val="bg1"/>
                </a:solidFill>
              </a:rPr>
              <a:t>左右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3"/>
            </p:custDataLst>
          </p:nvPr>
        </p:nvSpPr>
        <p:spPr>
          <a:xfrm>
            <a:off x="219646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64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8" name="文本框 47"/>
          <p:cNvSpPr txBox="1"/>
          <p:nvPr>
            <p:custDataLst>
              <p:tags r:id="rId14"/>
            </p:custDataLst>
          </p:nvPr>
        </p:nvSpPr>
        <p:spPr>
          <a:xfrm>
            <a:off x="463359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476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9" name="文本框 48"/>
          <p:cNvSpPr txBox="1"/>
          <p:nvPr>
            <p:custDataLst>
              <p:tags r:id="rId15"/>
            </p:custDataLst>
          </p:nvPr>
        </p:nvSpPr>
        <p:spPr>
          <a:xfrm>
            <a:off x="730694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1453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>
            <p:custDataLst>
              <p:tags r:id="rId16"/>
            </p:custDataLst>
          </p:nvPr>
        </p:nvSpPr>
        <p:spPr>
          <a:xfrm>
            <a:off x="5681980" y="39751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11-13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3" name="文本框 52"/>
          <p:cNvSpPr txBox="1"/>
          <p:nvPr>
            <p:custDataLst>
              <p:tags r:id="rId17"/>
            </p:custDataLst>
          </p:nvPr>
        </p:nvSpPr>
        <p:spPr>
          <a:xfrm>
            <a:off x="8234045" y="39687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1517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7" name="文本框 56"/>
          <p:cNvSpPr txBox="1"/>
          <p:nvPr>
            <p:custDataLst>
              <p:tags r:id="rId18"/>
            </p:custDataLst>
          </p:nvPr>
        </p:nvSpPr>
        <p:spPr>
          <a:xfrm>
            <a:off x="9211945" y="39624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1618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3" name="文本框 62"/>
          <p:cNvSpPr txBox="1"/>
          <p:nvPr>
            <p:custDataLst>
              <p:tags r:id="rId19"/>
            </p:custDataLst>
          </p:nvPr>
        </p:nvSpPr>
        <p:spPr>
          <a:xfrm>
            <a:off x="8672195" y="39243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1529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7" name="文本框 66"/>
          <p:cNvSpPr txBox="1"/>
          <p:nvPr>
            <p:custDataLst>
              <p:tags r:id="rId20"/>
            </p:custDataLst>
          </p:nvPr>
        </p:nvSpPr>
        <p:spPr>
          <a:xfrm>
            <a:off x="340423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313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8" name="文本框 67"/>
          <p:cNvSpPr txBox="1"/>
          <p:nvPr>
            <p:custDataLst>
              <p:tags r:id="rId21"/>
            </p:custDataLst>
          </p:nvPr>
        </p:nvSpPr>
        <p:spPr>
          <a:xfrm>
            <a:off x="3902075" y="39560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325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9" name="文本框 68"/>
          <p:cNvSpPr txBox="1"/>
          <p:nvPr>
            <p:custDataLst>
              <p:tags r:id="rId22"/>
            </p:custDataLst>
          </p:nvPr>
        </p:nvSpPr>
        <p:spPr>
          <a:xfrm>
            <a:off x="4255770" y="3930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380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cxnSp>
        <p:nvCxnSpPr>
          <p:cNvPr id="60" name="直接连接符 59"/>
          <p:cNvCxnSpPr/>
          <p:nvPr/>
        </p:nvCxnSpPr>
        <p:spPr>
          <a:xfrm flipV="1">
            <a:off x="6155055" y="3250565"/>
            <a:ext cx="3653155" cy="1143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9784080" y="1029970"/>
            <a:ext cx="35560" cy="219710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2" name="文本框 61"/>
          <p:cNvSpPr txBox="1"/>
          <p:nvPr/>
        </p:nvSpPr>
        <p:spPr>
          <a:xfrm>
            <a:off x="7508875" y="2994025"/>
            <a:ext cx="67500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分裂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6090285" y="1047750"/>
            <a:ext cx="42545" cy="223456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7667625" y="762635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7213600" y="1396365"/>
            <a:ext cx="88328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东罗马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灭亡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208010" y="1396365"/>
            <a:ext cx="70802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宗教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改革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8996045" y="1396365"/>
            <a:ext cx="70802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宗教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战争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539740" y="1918335"/>
            <a:ext cx="981710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十字军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东征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671820" y="1155065"/>
            <a:ext cx="696595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教皇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革命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64" name="直接连接符 63"/>
          <p:cNvCxnSpPr>
            <a:endCxn id="73" idx="2"/>
          </p:cNvCxnSpPr>
          <p:nvPr/>
        </p:nvCxnSpPr>
        <p:spPr>
          <a:xfrm flipH="1">
            <a:off x="8882380" y="1450340"/>
            <a:ext cx="24130" cy="157797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3" name="文本框 72"/>
          <p:cNvSpPr txBox="1"/>
          <p:nvPr/>
        </p:nvSpPr>
        <p:spPr>
          <a:xfrm>
            <a:off x="8481060" y="2440940"/>
            <a:ext cx="802005" cy="587375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新教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诞生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8546465" y="1047750"/>
            <a:ext cx="635" cy="33655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9283065" y="988060"/>
            <a:ext cx="0" cy="39497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5" name="图片 14"/>
          <p:cNvPicPr/>
          <p:nvPr/>
        </p:nvPicPr>
        <p:blipFill>
          <a:blip r:embed="rId23"/>
          <a:stretch>
            <a:fillRect/>
          </a:stretch>
        </p:blipFill>
        <p:spPr>
          <a:xfrm>
            <a:off x="243205" y="1060450"/>
            <a:ext cx="2618740" cy="1885315"/>
          </a:xfrm>
          <a:prstGeom prst="rect">
            <a:avLst/>
          </a:prstGeom>
        </p:spPr>
      </p:pic>
      <p:pic>
        <p:nvPicPr>
          <p:cNvPr id="20" name="图片 19"/>
          <p:cNvPicPr/>
          <p:nvPr/>
        </p:nvPicPr>
        <p:blipFill>
          <a:blip r:embed="rId24"/>
          <a:stretch>
            <a:fillRect/>
          </a:stretch>
        </p:blipFill>
        <p:spPr>
          <a:xfrm>
            <a:off x="2861945" y="1095375"/>
            <a:ext cx="1985645" cy="1885315"/>
          </a:xfrm>
          <a:prstGeom prst="rect">
            <a:avLst/>
          </a:prstGeom>
        </p:spPr>
      </p:pic>
      <p:sp>
        <p:nvSpPr>
          <p:cNvPr id="23" name="流程图: 终止 22"/>
          <p:cNvSpPr/>
          <p:nvPr/>
        </p:nvSpPr>
        <p:spPr>
          <a:xfrm>
            <a:off x="1087755" y="3018155"/>
            <a:ext cx="3423920" cy="614680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一个面饼引发的决裂</a:t>
            </a:r>
            <a:endParaRPr lang="zh-CN" altLang="en-US" sz="22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5"/>
          <a:srcRect t="10783"/>
          <a:stretch>
            <a:fillRect/>
          </a:stretch>
        </p:blipFill>
        <p:spPr>
          <a:xfrm>
            <a:off x="243205" y="3705225"/>
            <a:ext cx="5017770" cy="260794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波形 42"/>
          <p:cNvSpPr/>
          <p:nvPr/>
        </p:nvSpPr>
        <p:spPr>
          <a:xfrm>
            <a:off x="5260975" y="3742055"/>
            <a:ext cx="6736080" cy="2632075"/>
          </a:xfrm>
          <a:prstGeom prst="wav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语言与文化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的离心力：拉丁</a:t>
            </a:r>
            <a:r>
              <a:rPr lang="en-US" altLang="zh-CN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vs 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希腊语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政治权力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的博弈：政教分离</a:t>
            </a:r>
            <a:r>
              <a:rPr lang="en-US" altLang="zh-CN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vs 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政教合一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​</a:t>
            </a: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神学传统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的积怨：</a:t>
            </a:r>
            <a:r>
              <a:rPr lang="en-US" altLang="zh-CN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e.g. 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和子说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7" name="图片 26"/>
          <p:cNvPicPr/>
          <p:nvPr/>
        </p:nvPicPr>
        <p:blipFill>
          <a:blip r:embed="rId26"/>
          <a:stretch>
            <a:fillRect/>
          </a:stretch>
        </p:blipFill>
        <p:spPr>
          <a:xfrm>
            <a:off x="243205" y="3705225"/>
            <a:ext cx="5017135" cy="2668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23" grpId="0" bldLvl="0" animBg="1"/>
      <p:bldP spid="23" grpId="1" animBg="1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0" y="-15875"/>
            <a:ext cx="12185015" cy="687514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96215" y="614680"/>
            <a:ext cx="2967355" cy="388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841500" y="614680"/>
            <a:ext cx="3009900" cy="3886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4852670" y="605155"/>
            <a:ext cx="2825115" cy="3987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682865" y="605790"/>
            <a:ext cx="4226560" cy="3981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28955" y="661670"/>
            <a:ext cx="1123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轴心</a:t>
            </a:r>
            <a:r>
              <a:rPr lang="zh-CN" altLang="en-US" b="1"/>
              <a:t>时期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2763520" y="66167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希腊</a:t>
            </a:r>
            <a:r>
              <a:rPr lang="zh-CN" altLang="en-US" b="1"/>
              <a:t>罗马时期</a:t>
            </a:r>
            <a:endParaRPr lang="zh-CN" altLang="en-US" b="1"/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5979160" y="641350"/>
            <a:ext cx="1957070" cy="379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/>
              <a:t>中世纪</a:t>
            </a:r>
            <a:endParaRPr lang="zh-CN" altLang="en-US" b="1"/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9462770" y="64262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现代</a:t>
            </a:r>
            <a:r>
              <a:rPr lang="zh-CN" altLang="en-US" b="1"/>
              <a:t>文明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59740" y="36004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-15--5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158432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30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r>
              <a:rPr lang="zh-CN" altLang="en-US" sz="1000" b="1">
                <a:solidFill>
                  <a:schemeClr val="bg1"/>
                </a:solidFill>
              </a:rPr>
              <a:t>左右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3"/>
            </p:custDataLst>
          </p:nvPr>
        </p:nvSpPr>
        <p:spPr>
          <a:xfrm>
            <a:off x="219646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64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8" name="文本框 47"/>
          <p:cNvSpPr txBox="1"/>
          <p:nvPr>
            <p:custDataLst>
              <p:tags r:id="rId14"/>
            </p:custDataLst>
          </p:nvPr>
        </p:nvSpPr>
        <p:spPr>
          <a:xfrm>
            <a:off x="463359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476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9" name="文本框 48"/>
          <p:cNvSpPr txBox="1"/>
          <p:nvPr>
            <p:custDataLst>
              <p:tags r:id="rId15"/>
            </p:custDataLst>
          </p:nvPr>
        </p:nvSpPr>
        <p:spPr>
          <a:xfrm>
            <a:off x="730694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1453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>
            <p:custDataLst>
              <p:tags r:id="rId16"/>
            </p:custDataLst>
          </p:nvPr>
        </p:nvSpPr>
        <p:spPr>
          <a:xfrm>
            <a:off x="5681980" y="39751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11-13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3" name="文本框 52"/>
          <p:cNvSpPr txBox="1"/>
          <p:nvPr>
            <p:custDataLst>
              <p:tags r:id="rId17"/>
            </p:custDataLst>
          </p:nvPr>
        </p:nvSpPr>
        <p:spPr>
          <a:xfrm>
            <a:off x="8234045" y="39687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1517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7" name="文本框 56"/>
          <p:cNvSpPr txBox="1"/>
          <p:nvPr>
            <p:custDataLst>
              <p:tags r:id="rId18"/>
            </p:custDataLst>
          </p:nvPr>
        </p:nvSpPr>
        <p:spPr>
          <a:xfrm>
            <a:off x="9211945" y="39624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1618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3" name="文本框 62"/>
          <p:cNvSpPr txBox="1"/>
          <p:nvPr>
            <p:custDataLst>
              <p:tags r:id="rId19"/>
            </p:custDataLst>
          </p:nvPr>
        </p:nvSpPr>
        <p:spPr>
          <a:xfrm>
            <a:off x="8672195" y="39243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1529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7" name="文本框 66"/>
          <p:cNvSpPr txBox="1"/>
          <p:nvPr>
            <p:custDataLst>
              <p:tags r:id="rId20"/>
            </p:custDataLst>
          </p:nvPr>
        </p:nvSpPr>
        <p:spPr>
          <a:xfrm>
            <a:off x="340423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313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8" name="文本框 67"/>
          <p:cNvSpPr txBox="1"/>
          <p:nvPr>
            <p:custDataLst>
              <p:tags r:id="rId21"/>
            </p:custDataLst>
          </p:nvPr>
        </p:nvSpPr>
        <p:spPr>
          <a:xfrm>
            <a:off x="3902075" y="39560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325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9" name="文本框 68"/>
          <p:cNvSpPr txBox="1"/>
          <p:nvPr>
            <p:custDataLst>
              <p:tags r:id="rId22"/>
            </p:custDataLst>
          </p:nvPr>
        </p:nvSpPr>
        <p:spPr>
          <a:xfrm>
            <a:off x="4255770" y="3930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380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cxnSp>
        <p:nvCxnSpPr>
          <p:cNvPr id="60" name="直接连接符 59"/>
          <p:cNvCxnSpPr/>
          <p:nvPr/>
        </p:nvCxnSpPr>
        <p:spPr>
          <a:xfrm flipV="1">
            <a:off x="6155055" y="3250565"/>
            <a:ext cx="3653155" cy="1143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9784080" y="1029970"/>
            <a:ext cx="35560" cy="219710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2" name="文本框 61"/>
          <p:cNvSpPr txBox="1"/>
          <p:nvPr/>
        </p:nvSpPr>
        <p:spPr>
          <a:xfrm>
            <a:off x="7508875" y="2994025"/>
            <a:ext cx="67500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分裂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6090285" y="1047750"/>
            <a:ext cx="42545" cy="223456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7667625" y="762635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7213600" y="1396365"/>
            <a:ext cx="88328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东罗马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灭亡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208010" y="1396365"/>
            <a:ext cx="70802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宗教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改革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8996045" y="1396365"/>
            <a:ext cx="70802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宗教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战争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539740" y="1918335"/>
            <a:ext cx="981710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十字军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东征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671820" y="1155065"/>
            <a:ext cx="696595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教皇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革命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64" name="直接连接符 63"/>
          <p:cNvCxnSpPr/>
          <p:nvPr/>
        </p:nvCxnSpPr>
        <p:spPr>
          <a:xfrm flipH="1">
            <a:off x="8916035" y="1047750"/>
            <a:ext cx="24130" cy="157797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3" name="文本框 72"/>
          <p:cNvSpPr txBox="1"/>
          <p:nvPr/>
        </p:nvSpPr>
        <p:spPr>
          <a:xfrm>
            <a:off x="8481060" y="2440940"/>
            <a:ext cx="802005" cy="587375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新教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诞生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8546465" y="1047750"/>
            <a:ext cx="635" cy="33655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9283065" y="988060"/>
            <a:ext cx="0" cy="39497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流程图: 终止 22"/>
          <p:cNvSpPr/>
          <p:nvPr/>
        </p:nvSpPr>
        <p:spPr>
          <a:xfrm>
            <a:off x="1087755" y="3018155"/>
            <a:ext cx="3423920" cy="614680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一个差评引发的</a:t>
            </a:r>
            <a:r>
              <a:rPr lang="zh-CN" altLang="en-US" sz="22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革命</a:t>
            </a:r>
            <a:endParaRPr lang="zh-CN" altLang="en-US" sz="22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3" name="波形 42"/>
          <p:cNvSpPr/>
          <p:nvPr/>
        </p:nvSpPr>
        <p:spPr>
          <a:xfrm>
            <a:off x="5260975" y="3742055"/>
            <a:ext cx="6736080" cy="2632075"/>
          </a:xfrm>
          <a:prstGeom prst="wav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只要一个银元叮一响，一个在炼狱受苦的灵魂就叮一声得到释放。</a:t>
            </a:r>
            <a:r>
              <a:rPr lang="en-US" altLang="zh-CN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”-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教士台彻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尔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4" name="图片 13"/>
          <p:cNvPicPr/>
          <p:nvPr/>
        </p:nvPicPr>
        <p:blipFill>
          <a:blip r:embed="rId23"/>
          <a:stretch>
            <a:fillRect/>
          </a:stretch>
        </p:blipFill>
        <p:spPr>
          <a:xfrm>
            <a:off x="196215" y="1012825"/>
            <a:ext cx="1878330" cy="1804670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24"/>
          <a:stretch>
            <a:fillRect/>
          </a:stretch>
        </p:blipFill>
        <p:spPr>
          <a:xfrm>
            <a:off x="2091055" y="965835"/>
            <a:ext cx="3147695" cy="1753870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25"/>
          <a:stretch>
            <a:fillRect/>
          </a:stretch>
        </p:blipFill>
        <p:spPr>
          <a:xfrm>
            <a:off x="2269490" y="3632835"/>
            <a:ext cx="3270250" cy="3096260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26"/>
          <a:srcRect b="5008"/>
          <a:stretch>
            <a:fillRect/>
          </a:stretch>
        </p:blipFill>
        <p:spPr>
          <a:xfrm>
            <a:off x="196215" y="3632835"/>
            <a:ext cx="2567940" cy="2992120"/>
          </a:xfrm>
          <a:prstGeom prst="rect">
            <a:avLst/>
          </a:prstGeom>
        </p:spPr>
      </p:pic>
      <p:sp>
        <p:nvSpPr>
          <p:cNvPr id="21" name="波形 20"/>
          <p:cNvSpPr/>
          <p:nvPr/>
        </p:nvSpPr>
        <p:spPr>
          <a:xfrm>
            <a:off x="5380355" y="3632835"/>
            <a:ext cx="6736080" cy="2879090"/>
          </a:xfrm>
          <a:prstGeom prst="wave">
            <a:avLst>
              <a:gd name="adj1" fmla="val 12500"/>
              <a:gd name="adj2" fmla="val 15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天主教逻辑：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善行</a:t>
            </a:r>
            <a:r>
              <a:rPr lang="en-US" altLang="zh-CN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=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积分，攒够分换天堂入场券（因行成义）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6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路德公式：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信仰</a:t>
            </a:r>
            <a:r>
              <a:rPr lang="en-US" altLang="zh-CN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=WIFI</a:t>
            </a:r>
            <a:r>
              <a:rPr lang="zh-CN" altLang="en-US" sz="26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，直连上帝服务器（因信称义）</a:t>
            </a:r>
            <a:endParaRPr lang="zh-CN" altLang="en-US" sz="26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2" name="图片 21"/>
          <p:cNvPicPr/>
          <p:nvPr/>
        </p:nvPicPr>
        <p:blipFill>
          <a:blip r:embed="rId27"/>
          <a:stretch>
            <a:fillRect/>
          </a:stretch>
        </p:blipFill>
        <p:spPr>
          <a:xfrm>
            <a:off x="910590" y="3632835"/>
            <a:ext cx="4469130" cy="309626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087755" y="6235700"/>
            <a:ext cx="3423920" cy="493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威斯特伐利亚合约</a:t>
            </a:r>
            <a:endParaRPr lang="zh-CN" altLang="en-US" sz="2200" b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23" grpId="0" bldLvl="0" animBg="1"/>
      <p:bldP spid="23" grpId="1" animBg="1"/>
      <p:bldP spid="43" grpId="0" bldLvl="0" animBg="1"/>
      <p:bldP spid="21" grpId="0" bldLvl="0" animBg="1"/>
      <p:bldP spid="15" grpId="0" bldLvl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黑板2"/>
          <p:cNvPicPr>
            <a:picLocks noChangeAspect="1"/>
          </p:cNvPicPr>
          <p:nvPr/>
        </p:nvPicPr>
        <p:blipFill>
          <a:blip r:embed="rId1"/>
          <a:srcRect l="2835" t="3560" r="1705" b="6150"/>
          <a:stretch>
            <a:fillRect/>
          </a:stretch>
        </p:blipFill>
        <p:spPr>
          <a:xfrm>
            <a:off x="-1270" y="6350"/>
            <a:ext cx="12185015" cy="6875145"/>
          </a:xfrm>
          <a:prstGeom prst="rect">
            <a:avLst/>
          </a:prstGeom>
        </p:spPr>
      </p:pic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5363612" y="1840925"/>
            <a:ext cx="5354227" cy="3206559"/>
            <a:chOff x="6605806" y="1649793"/>
            <a:chExt cx="6562990" cy="3930468"/>
          </a:xfrm>
        </p:grpSpPr>
        <p:sp>
          <p:nvSpPr>
            <p:cNvPr id="37" name="矩形 36"/>
            <p:cNvSpPr/>
            <p:nvPr/>
          </p:nvSpPr>
          <p:spPr>
            <a:xfrm>
              <a:off x="6605806" y="1787033"/>
              <a:ext cx="592138" cy="59213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dirty="0">
                  <a:solidFill>
                    <a:srgbClr val="2C3936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1</a:t>
              </a:r>
              <a:endParaRPr lang="en-US" altLang="zh-CN" sz="40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38" name="文本框 6"/>
            <p:cNvSpPr txBox="1"/>
            <p:nvPr/>
          </p:nvSpPr>
          <p:spPr>
            <a:xfrm>
              <a:off x="7574747" y="1649793"/>
              <a:ext cx="4909875" cy="86631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fr-FR" sz="4000" spc="3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圣经里的价值观</a:t>
              </a:r>
              <a:endParaRPr lang="zh-CN" altLang="fr-FR" sz="4000" spc="3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6605808" y="2750645"/>
              <a:ext cx="592138" cy="59213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dirty="0">
                  <a:solidFill>
                    <a:srgbClr val="2C3936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2</a:t>
              </a:r>
              <a:endParaRPr lang="en-US" altLang="zh-CN" sz="40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1" name="文本框 9"/>
            <p:cNvSpPr txBox="1"/>
            <p:nvPr/>
          </p:nvSpPr>
          <p:spPr>
            <a:xfrm>
              <a:off x="7589535" y="2699806"/>
              <a:ext cx="5579261" cy="86631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sz="4000" spc="3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名画中的神学理念</a:t>
              </a:r>
              <a:endParaRPr lang="zh-CN" sz="4000" spc="3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6605808" y="3728791"/>
              <a:ext cx="592138" cy="59372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dirty="0">
                  <a:solidFill>
                    <a:srgbClr val="2C3936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3</a:t>
              </a:r>
              <a:endParaRPr lang="en-US" altLang="zh-CN" sz="40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7743650" y="3706749"/>
              <a:ext cx="4240488" cy="86631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4000" spc="3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一段</a:t>
              </a:r>
              <a:r>
                <a:rPr lang="zh-CN" sz="4000" spc="3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成长</a:t>
              </a:r>
              <a:r>
                <a:rPr lang="zh-CN" altLang="en-US" sz="4000" spc="3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旅程</a:t>
              </a:r>
              <a:endParaRPr lang="zh-CN" altLang="en-US" sz="4000" spc="3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605808" y="4692404"/>
              <a:ext cx="592138" cy="59213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dirty="0">
                  <a:solidFill>
                    <a:srgbClr val="2C3936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4</a:t>
              </a:r>
              <a:endParaRPr lang="en-US" altLang="zh-CN" sz="40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7" name="文本框 15"/>
            <p:cNvSpPr txBox="1"/>
            <p:nvPr/>
          </p:nvSpPr>
          <p:spPr>
            <a:xfrm>
              <a:off x="7563071" y="4713950"/>
              <a:ext cx="3571101" cy="86631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4000" spc="3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历史的回音</a:t>
              </a:r>
              <a:endParaRPr lang="zh-CN" altLang="en-US" sz="4000" spc="3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49" name="矩形 48"/>
          <p:cNvSpPr/>
          <p:nvPr/>
        </p:nvSpPr>
        <p:spPr>
          <a:xfrm>
            <a:off x="3401695" y="2393950"/>
            <a:ext cx="1052830" cy="19088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5400" spc="6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目录</a:t>
            </a:r>
            <a:endParaRPr lang="zh-CN" altLang="en-US" sz="5400" spc="6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4" name="图片 3" descr="线条三角板"/>
          <p:cNvPicPr>
            <a:picLocks noChangeAspect="1"/>
          </p:cNvPicPr>
          <p:nvPr/>
        </p:nvPicPr>
        <p:blipFill>
          <a:blip r:embed="rId3">
            <a:lum bright="-54000"/>
          </a:blip>
          <a:stretch>
            <a:fillRect/>
          </a:stretch>
        </p:blipFill>
        <p:spPr>
          <a:xfrm>
            <a:off x="8533130" y="3780155"/>
            <a:ext cx="3350260" cy="2883535"/>
          </a:xfrm>
          <a:prstGeom prst="rect">
            <a:avLst/>
          </a:prstGeom>
        </p:spPr>
      </p:pic>
      <p:pic>
        <p:nvPicPr>
          <p:cNvPr id="5" name="图片 4" descr="线条云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0000">
            <a:off x="3220720" y="1904365"/>
            <a:ext cx="1424305" cy="1002030"/>
          </a:xfrm>
          <a:prstGeom prst="rect">
            <a:avLst/>
          </a:prstGeom>
        </p:spPr>
      </p:pic>
      <p:pic>
        <p:nvPicPr>
          <p:cNvPr id="9" name="图片 8" descr="线条云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0000" flipV="1">
            <a:off x="3220085" y="3907155"/>
            <a:ext cx="1416050" cy="995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黑板2"/>
          <p:cNvPicPr>
            <a:picLocks noChangeAspect="1"/>
          </p:cNvPicPr>
          <p:nvPr/>
        </p:nvPicPr>
        <p:blipFill>
          <a:blip r:embed="rId1"/>
          <a:srcRect l="2835" t="3560" r="1705" b="6150"/>
          <a:stretch>
            <a:fillRect/>
          </a:stretch>
        </p:blipFill>
        <p:spPr>
          <a:xfrm>
            <a:off x="-1270" y="6350"/>
            <a:ext cx="12185015" cy="687514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5065395" y="2595880"/>
            <a:ext cx="4886960" cy="7683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zh-CN" sz="44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历史的回音</a:t>
            </a:r>
            <a:endParaRPr lang="zh-CN" altLang="zh-CN" sz="4400" dirty="0">
              <a:solidFill>
                <a:srgbClr val="2C393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 descr="灯泡1"/>
          <p:cNvPicPr>
            <a:picLocks noChangeAspect="1"/>
          </p:cNvPicPr>
          <p:nvPr/>
        </p:nvPicPr>
        <p:blipFill>
          <a:blip r:embed="rId3">
            <a:lum bright="-54000"/>
          </a:blip>
          <a:stretch>
            <a:fillRect/>
          </a:stretch>
        </p:blipFill>
        <p:spPr>
          <a:xfrm>
            <a:off x="-199390" y="2058670"/>
            <a:ext cx="3928110" cy="409702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550920" y="2007870"/>
            <a:ext cx="1363980" cy="2399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5000">
                <a:solidFill>
                  <a:schemeClr val="tx2">
                    <a:lumMod val="20000"/>
                    <a:lumOff val="80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4</a:t>
            </a:r>
            <a:endParaRPr lang="en-US" altLang="zh-CN" sz="15000">
              <a:solidFill>
                <a:schemeClr val="tx2">
                  <a:lumMod val="20000"/>
                  <a:lumOff val="80000"/>
                </a:schemeClr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740" y="4407535"/>
            <a:ext cx="3505200" cy="2266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5080" y="0"/>
            <a:ext cx="12185015" cy="687514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96215" y="614680"/>
            <a:ext cx="2967355" cy="388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cxnSp>
        <p:nvCxnSpPr>
          <p:cNvPr id="42" name="直接连接符 41"/>
          <p:cNvCxnSpPr/>
          <p:nvPr/>
        </p:nvCxnSpPr>
        <p:spPr>
          <a:xfrm>
            <a:off x="7687945" y="762635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859790" y="822960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5" name="直接连接符 54"/>
          <p:cNvCxnSpPr>
            <a:endCxn id="54" idx="0"/>
          </p:cNvCxnSpPr>
          <p:nvPr/>
        </p:nvCxnSpPr>
        <p:spPr>
          <a:xfrm flipH="1">
            <a:off x="8609965" y="748665"/>
            <a:ext cx="35560" cy="51816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H="1">
            <a:off x="9453245" y="677545"/>
            <a:ext cx="9525" cy="60261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841500" y="614680"/>
            <a:ext cx="3009900" cy="3886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4852670" y="605155"/>
            <a:ext cx="2825115" cy="3987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682865" y="605790"/>
            <a:ext cx="4226560" cy="3981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28955" y="661670"/>
            <a:ext cx="1123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轴心</a:t>
            </a:r>
            <a:r>
              <a:rPr lang="zh-CN" altLang="en-US" b="1"/>
              <a:t>时期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2763520" y="66167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希腊</a:t>
            </a:r>
            <a:r>
              <a:rPr lang="zh-CN" altLang="en-US" b="1"/>
              <a:t>罗马时期</a:t>
            </a:r>
            <a:endParaRPr lang="zh-CN" altLang="en-US" b="1"/>
          </a:p>
        </p:txBody>
      </p:sp>
      <p:cxnSp>
        <p:nvCxnSpPr>
          <p:cNvPr id="17" name="直接连接符 16"/>
          <p:cNvCxnSpPr/>
          <p:nvPr/>
        </p:nvCxnSpPr>
        <p:spPr>
          <a:xfrm>
            <a:off x="1948815" y="749300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5979160" y="641350"/>
            <a:ext cx="1957070" cy="379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/>
              <a:t>中世纪</a:t>
            </a:r>
            <a:endParaRPr lang="zh-CN" altLang="en-US" b="1"/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9462770" y="642620"/>
            <a:ext cx="195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现代</a:t>
            </a:r>
            <a:r>
              <a:rPr lang="zh-CN" altLang="en-US" b="1"/>
              <a:t>文明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59740" y="36004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-15--5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158432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30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r>
              <a:rPr lang="zh-CN" altLang="en-US" sz="1000" b="1">
                <a:solidFill>
                  <a:schemeClr val="bg1"/>
                </a:solidFill>
              </a:rPr>
              <a:t>左右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69240" y="1430020"/>
            <a:ext cx="1125220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旧约核心文本形成</a:t>
            </a:r>
            <a:endParaRPr lang="zh-CN" altLang="en-US">
              <a:solidFill>
                <a:schemeClr val="bg1"/>
              </a:solidFill>
            </a:endParaRPr>
          </a:p>
          <a:p>
            <a:pPr algn="ctr">
              <a:buClrTx/>
              <a:buSzTx/>
              <a:buFontTx/>
            </a:pP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21460" y="1425575"/>
            <a:ext cx="67500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耶稣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出场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96795" y="1430020"/>
            <a:ext cx="67500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尼禄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迫害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859790" y="2101215"/>
            <a:ext cx="15875" cy="168656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H="1">
            <a:off x="1941830" y="2146300"/>
            <a:ext cx="6985" cy="167449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875665" y="3777615"/>
            <a:ext cx="1049655" cy="1016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>
            <p:custDataLst>
              <p:tags r:id="rId13"/>
            </p:custDataLst>
          </p:nvPr>
        </p:nvSpPr>
        <p:spPr>
          <a:xfrm>
            <a:off x="219646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64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2419985" y="749300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2419985" y="2129790"/>
            <a:ext cx="37465" cy="168021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7213600" y="1396365"/>
            <a:ext cx="88328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东罗马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灭亡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46" name="直接连接符 45"/>
          <p:cNvCxnSpPr/>
          <p:nvPr/>
        </p:nvCxnSpPr>
        <p:spPr>
          <a:xfrm flipH="1">
            <a:off x="4827270" y="932815"/>
            <a:ext cx="3175" cy="46355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>
            <p:custDataLst>
              <p:tags r:id="rId14"/>
            </p:custDataLst>
          </p:nvPr>
        </p:nvSpPr>
        <p:spPr>
          <a:xfrm>
            <a:off x="4633595" y="38608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476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49" name="文本框 48"/>
          <p:cNvSpPr txBox="1"/>
          <p:nvPr>
            <p:custDataLst>
              <p:tags r:id="rId15"/>
            </p:custDataLst>
          </p:nvPr>
        </p:nvSpPr>
        <p:spPr>
          <a:xfrm>
            <a:off x="730694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1453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>
            <p:custDataLst>
              <p:tags r:id="rId16"/>
            </p:custDataLst>
          </p:nvPr>
        </p:nvSpPr>
        <p:spPr>
          <a:xfrm>
            <a:off x="5681980" y="39751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bg1"/>
                </a:solidFill>
              </a:rPr>
              <a:t>11-13</a:t>
            </a:r>
            <a:r>
              <a:rPr lang="zh-CN" altLang="en-US" sz="1000" b="1">
                <a:solidFill>
                  <a:schemeClr val="bg1"/>
                </a:solidFill>
              </a:rPr>
              <a:t>世纪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5957570" y="2625090"/>
            <a:ext cx="21590" cy="116268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2413635" y="3843020"/>
            <a:ext cx="3576955" cy="1143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3594100" y="3646170"/>
            <a:ext cx="67500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逆袭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3" name="文本框 52"/>
          <p:cNvSpPr txBox="1"/>
          <p:nvPr>
            <p:custDataLst>
              <p:tags r:id="rId17"/>
            </p:custDataLst>
          </p:nvPr>
        </p:nvSpPr>
        <p:spPr>
          <a:xfrm>
            <a:off x="8234045" y="39687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1517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7" name="文本框 56"/>
          <p:cNvSpPr txBox="1"/>
          <p:nvPr>
            <p:custDataLst>
              <p:tags r:id="rId18"/>
            </p:custDataLst>
          </p:nvPr>
        </p:nvSpPr>
        <p:spPr>
          <a:xfrm>
            <a:off x="9211945" y="39624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1618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8996045" y="1245235"/>
            <a:ext cx="708025" cy="659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宗教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战争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60" name="直接连接符 59"/>
          <p:cNvCxnSpPr/>
          <p:nvPr/>
        </p:nvCxnSpPr>
        <p:spPr>
          <a:xfrm flipV="1">
            <a:off x="6155055" y="3820795"/>
            <a:ext cx="3653155" cy="1143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9784080" y="1029970"/>
            <a:ext cx="68580" cy="279082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2" name="文本框 61"/>
          <p:cNvSpPr txBox="1"/>
          <p:nvPr/>
        </p:nvSpPr>
        <p:spPr>
          <a:xfrm>
            <a:off x="7421880" y="3646170"/>
            <a:ext cx="67500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分裂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63" name="文本框 62"/>
          <p:cNvSpPr txBox="1"/>
          <p:nvPr>
            <p:custDataLst>
              <p:tags r:id="rId19"/>
            </p:custDataLst>
          </p:nvPr>
        </p:nvSpPr>
        <p:spPr>
          <a:xfrm>
            <a:off x="8672195" y="39243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1529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cxnSp>
        <p:nvCxnSpPr>
          <p:cNvPr id="64" name="直接连接符 63"/>
          <p:cNvCxnSpPr/>
          <p:nvPr/>
        </p:nvCxnSpPr>
        <p:spPr>
          <a:xfrm>
            <a:off x="8746490" y="1003300"/>
            <a:ext cx="66675" cy="338074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3594100" y="865505"/>
            <a:ext cx="0" cy="61468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8835390" y="4399915"/>
            <a:ext cx="3074035" cy="190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20"/>
            </p:custDataLst>
          </p:nvPr>
        </p:nvSpPr>
        <p:spPr>
          <a:xfrm>
            <a:off x="340423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313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21"/>
            </p:custDataLst>
          </p:nvPr>
        </p:nvSpPr>
        <p:spPr>
          <a:xfrm>
            <a:off x="4266565" y="405765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380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239135" y="1437640"/>
            <a:ext cx="675005" cy="596265"/>
          </a:xfrm>
          <a:prstGeom prst="rect">
            <a:avLst/>
          </a:prstGeom>
          <a:solidFill>
            <a:srgbClr val="2F3B39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米兰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敕令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68" name="文本框 67"/>
          <p:cNvSpPr txBox="1"/>
          <p:nvPr>
            <p:custDataLst>
              <p:tags r:id="rId22"/>
            </p:custDataLst>
          </p:nvPr>
        </p:nvSpPr>
        <p:spPr>
          <a:xfrm>
            <a:off x="3914140" y="403860"/>
            <a:ext cx="11245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/>
                </a:solidFill>
              </a:rPr>
              <a:t>325</a:t>
            </a:r>
            <a:r>
              <a:rPr lang="zh-CN" altLang="en-US" sz="1000" b="1">
                <a:solidFill>
                  <a:schemeClr val="bg1"/>
                </a:solidFill>
              </a:rPr>
              <a:t>年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3525520" y="2658110"/>
            <a:ext cx="1157605" cy="394335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罗马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国教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70" name="直接连接符 69"/>
          <p:cNvCxnSpPr/>
          <p:nvPr/>
        </p:nvCxnSpPr>
        <p:spPr>
          <a:xfrm flipH="1">
            <a:off x="4168775" y="614680"/>
            <a:ext cx="3810" cy="154940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 flipH="1">
            <a:off x="4530725" y="774700"/>
            <a:ext cx="1905" cy="189420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4400550" y="1363980"/>
            <a:ext cx="883285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西罗马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灭亡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6090285" y="1047750"/>
            <a:ext cx="64770" cy="279527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 flipH="1">
            <a:off x="5957570" y="1047750"/>
            <a:ext cx="21590" cy="842010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5671820" y="1155065"/>
            <a:ext cx="696595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教皇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革命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76" name="图片 75" descr="线条小孩"/>
          <p:cNvPicPr>
            <a:picLocks noChangeAspect="1"/>
          </p:cNvPicPr>
          <p:nvPr/>
        </p:nvPicPr>
        <p:blipFill>
          <a:blip r:embed="rId23"/>
          <a:srcRect l="35937" t="22596" r="13315" b="37502"/>
          <a:stretch>
            <a:fillRect/>
          </a:stretch>
        </p:blipFill>
        <p:spPr>
          <a:xfrm>
            <a:off x="10119995" y="5098415"/>
            <a:ext cx="1530985" cy="1365250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8255635" y="1266825"/>
            <a:ext cx="708025" cy="65913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宗教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改革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77" name="直接连接符 76"/>
          <p:cNvCxnSpPr/>
          <p:nvPr/>
        </p:nvCxnSpPr>
        <p:spPr>
          <a:xfrm flipH="1">
            <a:off x="8983345" y="960755"/>
            <a:ext cx="31750" cy="1036955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流程图: 可选过程 2"/>
          <p:cNvSpPr/>
          <p:nvPr/>
        </p:nvSpPr>
        <p:spPr>
          <a:xfrm>
            <a:off x="269240" y="4483735"/>
            <a:ext cx="3175000" cy="61468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2F3B3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奠定家庭与社会伦理的基石</a:t>
            </a:r>
            <a:endParaRPr lang="zh-CN" altLang="en-US" b="1">
              <a:solidFill>
                <a:schemeClr val="tx1"/>
              </a:solidFill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899160" y="2122805"/>
            <a:ext cx="762000" cy="240220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1661160" y="2081530"/>
            <a:ext cx="180340" cy="233743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45" idx="2"/>
          </p:cNvCxnSpPr>
          <p:nvPr/>
        </p:nvCxnSpPr>
        <p:spPr>
          <a:xfrm flipH="1">
            <a:off x="4815205" y="2006600"/>
            <a:ext cx="27305" cy="246570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7" name="文本框 66"/>
          <p:cNvSpPr txBox="1"/>
          <p:nvPr/>
        </p:nvSpPr>
        <p:spPr>
          <a:xfrm>
            <a:off x="3321050" y="2129155"/>
            <a:ext cx="1705610" cy="398145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尼西亚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会议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>
            <a:off x="6017895" y="1797685"/>
            <a:ext cx="35560" cy="378587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流程图: 可选过程 26"/>
          <p:cNvSpPr/>
          <p:nvPr/>
        </p:nvSpPr>
        <p:spPr>
          <a:xfrm>
            <a:off x="2763520" y="5583555"/>
            <a:ext cx="2178685" cy="61468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2F3B3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罗马法的复兴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8" name="流程图: 可选过程 27"/>
          <p:cNvSpPr/>
          <p:nvPr/>
        </p:nvSpPr>
        <p:spPr>
          <a:xfrm>
            <a:off x="4946650" y="5583555"/>
            <a:ext cx="2178685" cy="61468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2F3B3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宪政原则的萌芽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9" name="流程图: 可选过程 28"/>
          <p:cNvSpPr/>
          <p:nvPr/>
        </p:nvSpPr>
        <p:spPr>
          <a:xfrm>
            <a:off x="7125335" y="5583555"/>
            <a:ext cx="1997075" cy="61468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2F3B3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大学的</a:t>
            </a:r>
            <a:r>
              <a:rPr lang="zh-CN" altLang="en-US" b="1">
                <a:solidFill>
                  <a:schemeClr val="tx1"/>
                </a:solidFill>
              </a:rPr>
              <a:t>诞生</a:t>
            </a:r>
            <a:endParaRPr lang="zh-CN" altLang="en-US" b="1">
              <a:solidFill>
                <a:schemeClr val="tx1"/>
              </a:solidFill>
            </a:endParaRPr>
          </a:p>
        </p:txBody>
      </p:sp>
      <p:cxnSp>
        <p:nvCxnSpPr>
          <p:cNvPr id="43" name="直接箭头连接符 42"/>
          <p:cNvCxnSpPr>
            <a:endCxn id="27" idx="0"/>
          </p:cNvCxnSpPr>
          <p:nvPr/>
        </p:nvCxnSpPr>
        <p:spPr>
          <a:xfrm flipH="1">
            <a:off x="3853180" y="1762760"/>
            <a:ext cx="1967230" cy="382079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8" name="直接箭头连接符 77"/>
          <p:cNvCxnSpPr>
            <a:endCxn id="29" idx="0"/>
          </p:cNvCxnSpPr>
          <p:nvPr/>
        </p:nvCxnSpPr>
        <p:spPr>
          <a:xfrm>
            <a:off x="6212205" y="1826260"/>
            <a:ext cx="1911985" cy="375729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5539740" y="1918335"/>
            <a:ext cx="981710" cy="642620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十字军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东征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22" name="流程图: 可选过程 21"/>
          <p:cNvSpPr/>
          <p:nvPr/>
        </p:nvSpPr>
        <p:spPr>
          <a:xfrm>
            <a:off x="3404235" y="4498340"/>
            <a:ext cx="3175000" cy="61468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2F3B3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二元政体的诞生与文明存续</a:t>
            </a:r>
            <a:endParaRPr lang="zh-CN" altLang="en-US" b="1">
              <a:solidFill>
                <a:schemeClr val="tx1"/>
              </a:solidFill>
            </a:endParaRPr>
          </a:p>
        </p:txBody>
      </p:sp>
      <p:cxnSp>
        <p:nvCxnSpPr>
          <p:cNvPr id="79" name="直接箭头连接符 78"/>
          <p:cNvCxnSpPr/>
          <p:nvPr/>
        </p:nvCxnSpPr>
        <p:spPr>
          <a:xfrm>
            <a:off x="5979160" y="2527300"/>
            <a:ext cx="1259840" cy="224091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1" name="直接箭头连接符 80"/>
          <p:cNvCxnSpPr/>
          <p:nvPr/>
        </p:nvCxnSpPr>
        <p:spPr>
          <a:xfrm>
            <a:off x="8645525" y="1997710"/>
            <a:ext cx="1005840" cy="368109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2" name="流程图: 可选过程 81"/>
          <p:cNvSpPr/>
          <p:nvPr/>
        </p:nvSpPr>
        <p:spPr>
          <a:xfrm>
            <a:off x="9211310" y="5678805"/>
            <a:ext cx="1997075" cy="61468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2F3B3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资本主义精神的</a:t>
            </a:r>
            <a:r>
              <a:rPr lang="zh-CN" altLang="en-US" b="1">
                <a:solidFill>
                  <a:schemeClr val="tx1"/>
                </a:solidFill>
              </a:rPr>
              <a:t>发展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80" name="流程图: 可选过程 79"/>
          <p:cNvSpPr/>
          <p:nvPr/>
        </p:nvSpPr>
        <p:spPr>
          <a:xfrm>
            <a:off x="6529070" y="4768215"/>
            <a:ext cx="3672840" cy="61468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2F3B3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古典传统复兴与文艺复兴的伏笔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8481060" y="2001520"/>
            <a:ext cx="730250" cy="587375"/>
          </a:xfrm>
          <a:prstGeom prst="rect">
            <a:avLst/>
          </a:prstGeom>
          <a:solidFill>
            <a:srgbClr val="2C3936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新教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诞生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83" name="直接箭头连接符 82"/>
          <p:cNvCxnSpPr>
            <a:stCxn id="58" idx="2"/>
          </p:cNvCxnSpPr>
          <p:nvPr/>
        </p:nvCxnSpPr>
        <p:spPr>
          <a:xfrm>
            <a:off x="9350375" y="1904365"/>
            <a:ext cx="1296035" cy="292735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9955530" y="4138295"/>
            <a:ext cx="1201420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走向世界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84" name="流程图: 可选过程 83"/>
          <p:cNvSpPr/>
          <p:nvPr/>
        </p:nvSpPr>
        <p:spPr>
          <a:xfrm>
            <a:off x="9955530" y="4768215"/>
            <a:ext cx="1997075" cy="61468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2F3B3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现代</a:t>
            </a:r>
            <a:r>
              <a:rPr lang="zh-CN" altLang="en-US" b="1">
                <a:solidFill>
                  <a:schemeClr val="tx1"/>
                </a:solidFill>
              </a:rPr>
              <a:t>国家体系的</a:t>
            </a:r>
            <a:r>
              <a:rPr lang="zh-CN" altLang="en-US" b="1">
                <a:solidFill>
                  <a:schemeClr val="tx1"/>
                </a:solidFill>
              </a:rPr>
              <a:t>建立</a:t>
            </a:r>
            <a:endParaRPr lang="zh-CN" altLang="en-US" b="1">
              <a:solidFill>
                <a:schemeClr val="tx1"/>
              </a:solidFill>
            </a:endParaRPr>
          </a:p>
        </p:txBody>
      </p:sp>
      <p:cxnSp>
        <p:nvCxnSpPr>
          <p:cNvPr id="85" name="直接箭头连接符 84"/>
          <p:cNvCxnSpPr/>
          <p:nvPr/>
        </p:nvCxnSpPr>
        <p:spPr>
          <a:xfrm flipH="1" flipV="1">
            <a:off x="10519410" y="3064510"/>
            <a:ext cx="16510" cy="113665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6" name="流程图: 可选过程 85"/>
          <p:cNvSpPr/>
          <p:nvPr/>
        </p:nvSpPr>
        <p:spPr>
          <a:xfrm>
            <a:off x="9852660" y="2527300"/>
            <a:ext cx="1798320" cy="61468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2F3B3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现代价值观的普世化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036320" y="3646170"/>
            <a:ext cx="67500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起源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36" grpId="1" animBg="1"/>
      <p:bldP spid="19" grpId="1" animBg="1"/>
      <p:bldP spid="20" grpId="1" animBg="1"/>
      <p:bldP spid="37" grpId="1" animBg="1"/>
      <p:bldP spid="3" grpId="0" animBg="1"/>
      <p:bldP spid="3" grpId="1" animBg="1"/>
      <p:bldP spid="22" grpId="0" bldLvl="0" animBg="1"/>
      <p:bldP spid="22" grpId="1" animBg="1"/>
      <p:bldP spid="27" grpId="0" bldLvl="0" animBg="1"/>
      <p:bldP spid="27" grpId="1" animBg="1"/>
      <p:bldP spid="28" grpId="0" bldLvl="0" animBg="1"/>
      <p:bldP spid="28" grpId="1" animBg="1"/>
      <p:bldP spid="29" grpId="0" bldLvl="0" animBg="1"/>
      <p:bldP spid="29" grpId="1" animBg="1"/>
      <p:bldP spid="80" grpId="0" bldLvl="0" animBg="1"/>
      <p:bldP spid="80" grpId="1" animBg="1"/>
      <p:bldP spid="82" grpId="0" bldLvl="0" animBg="1"/>
      <p:bldP spid="82" grpId="1" animBg="1"/>
      <p:bldP spid="84" grpId="0" bldLvl="0" animBg="1"/>
      <p:bldP spid="84" grpId="1" animBg="1"/>
      <p:bldP spid="86" grpId="0" bldLvl="0" animBg="1"/>
      <p:bldP spid="8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黑板2"/>
          <p:cNvPicPr>
            <a:picLocks noChangeAspect="1"/>
          </p:cNvPicPr>
          <p:nvPr/>
        </p:nvPicPr>
        <p:blipFill>
          <a:blip r:embed="rId1"/>
          <a:srcRect l="2835" t="3560" r="1705" b="6150"/>
          <a:stretch>
            <a:fillRect/>
          </a:stretch>
        </p:blipFill>
        <p:spPr>
          <a:xfrm>
            <a:off x="11778" y="1071"/>
            <a:ext cx="12176697" cy="687045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3298" y="270758"/>
            <a:ext cx="3892477" cy="553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fr-FR" sz="30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参考资料 </a:t>
            </a:r>
            <a:endParaRPr lang="zh-CN" altLang="fr-FR" sz="3000" dirty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48975" y="4147987"/>
            <a:ext cx="11155681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fr-CA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6</a:t>
            </a:r>
            <a:r>
              <a:rPr lang="fr-CA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. </a:t>
            </a:r>
            <a:r>
              <a:rPr lang="zh-CN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法国音乐剧《大教堂时代》巴黎圣母院</a:t>
            </a:r>
            <a:endParaRPr lang="zh-CN" altLang="en-US" sz="2000" b="1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charset="0"/>
              <a:cs typeface="Arial" panose="020B0604020202020204" pitchFamily="34" charset="0"/>
            </a:endParaRPr>
          </a:p>
          <a:p>
            <a:pPr indent="0"/>
            <a:r>
              <a:rPr lang="en-US" alt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https://www.bilibili.com/video/BV1tU4y1b7BA?spm_id_from=333.788.recommend_more_video.-1&amp;vd_source=df8e79865ba858b08dcc5d1b023b3651</a:t>
            </a:r>
            <a:endParaRPr lang="en-US" altLang="zh-CN" sz="2000" b="1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2300" y="1626244"/>
            <a:ext cx="11155681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fr-CA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2</a:t>
            </a:r>
            <a:r>
              <a:rPr lang="fr-CA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. </a:t>
            </a:r>
            <a:r>
              <a:rPr 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《基督教神学思想史》，</a:t>
            </a:r>
            <a:r>
              <a:rPr lang="en-US" alt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(</a:t>
            </a:r>
            <a:r>
              <a:rPr lang="zh-CN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美</a:t>
            </a:r>
            <a:r>
              <a:rPr lang="fr-CA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)</a:t>
            </a:r>
            <a:r>
              <a:rPr 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奥尔森</a:t>
            </a:r>
            <a:r>
              <a:rPr lang="zh-CN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著；吴瑞诚、徐成德译</a:t>
            </a:r>
            <a:r>
              <a:rPr lang="en-US" alt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. </a:t>
            </a:r>
            <a:r>
              <a:rPr lang="zh-CN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北京大学出版社，</a:t>
            </a:r>
            <a:r>
              <a:rPr lang="en-US" alt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2003</a:t>
            </a:r>
            <a:endParaRPr lang="zh-CN" altLang="en-US" sz="2000" b="1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2925" y="2234417"/>
            <a:ext cx="11155681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fr-CA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3</a:t>
            </a:r>
            <a:r>
              <a:rPr lang="fr-CA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. </a:t>
            </a:r>
            <a:r>
              <a:rPr lang="zh-CN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新教伦理与资本主义精神</a:t>
            </a:r>
            <a:r>
              <a:rPr lang="en-US" alt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lang="zh-CN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，</a:t>
            </a:r>
            <a:r>
              <a:rPr lang="en-US" alt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(</a:t>
            </a:r>
            <a:r>
              <a:rPr lang="zh-CN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德</a:t>
            </a:r>
            <a:r>
              <a:rPr lang="fr-CA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)</a:t>
            </a:r>
            <a:r>
              <a:rPr lang="zh-CN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韦伯著，赵勇译</a:t>
            </a:r>
            <a:r>
              <a:rPr lang="en-US" alt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. </a:t>
            </a:r>
            <a:r>
              <a:rPr lang="zh-CN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陕西</a:t>
            </a:r>
            <a:r>
              <a:rPr lang="zh-CN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人民出版社，</a:t>
            </a:r>
            <a:r>
              <a:rPr lang="en-US" alt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2009</a:t>
            </a:r>
            <a:endParaRPr lang="en-US" altLang="zh-CN" sz="2000" b="1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8959" y="3488385"/>
            <a:ext cx="11155681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5. </a:t>
            </a:r>
            <a:r>
              <a:rPr 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《看理想》</a:t>
            </a:r>
            <a:r>
              <a:rPr lang="en-US" alt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- </a:t>
            </a:r>
            <a:r>
              <a:rPr lang="zh-CN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从中国出发的全球史第四季：宗教与信仰</a:t>
            </a:r>
            <a:endParaRPr lang="zh-CN" sz="2000" b="1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charset="0"/>
              <a:cs typeface="Arial" panose="020B0604020202020204" pitchFamily="34" charset="0"/>
            </a:endParaRPr>
          </a:p>
          <a:p>
            <a:pPr indent="0"/>
            <a:endParaRPr lang="zh-CN" altLang="fr-CA" sz="2000" b="1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8473" y="5377352"/>
            <a:ext cx="11155681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7</a:t>
            </a:r>
            <a:r>
              <a:rPr lang="zh-CN" altLang="fr-CA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. </a:t>
            </a:r>
            <a:r>
              <a:rPr lang="zh-CN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基督教如何诞生和传播？欧洲基督传播史</a:t>
            </a:r>
            <a:r>
              <a:rPr lang="en-US" alt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https://www.bilibili.com/video/BV1Jq4y1M7CE/?spm_id_from=333.337.search-card.all.click&amp;vd_source=df8e79865ba858b08dcc5d1b023b3651</a:t>
            </a:r>
            <a:endParaRPr lang="en-US" altLang="zh-CN" sz="2000" b="1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2300" y="1104909"/>
            <a:ext cx="11155681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fr-CA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1</a:t>
            </a:r>
            <a:r>
              <a:rPr lang="fr-CA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. </a:t>
            </a:r>
            <a:r>
              <a:rPr lang="zh-CN" altLang="fr-CA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《</a:t>
            </a:r>
            <a:r>
              <a:rPr 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圣经</a:t>
            </a:r>
            <a:r>
              <a:rPr 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》，</a:t>
            </a:r>
            <a:r>
              <a:rPr lang="zh-CN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南京爱德印刷有限公司</a:t>
            </a:r>
            <a:r>
              <a:rPr lang="zh-CN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，</a:t>
            </a:r>
            <a:r>
              <a:rPr lang="en-US" alt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2011.</a:t>
            </a:r>
            <a:endParaRPr lang="en-US" altLang="zh-CN" sz="2000" b="1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8975" y="2834172"/>
            <a:ext cx="11155681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fr-CA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4</a:t>
            </a:r>
            <a:r>
              <a:rPr lang="fr-CA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. </a:t>
            </a:r>
            <a:r>
              <a:rPr 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《现代性的神学起源》，</a:t>
            </a:r>
            <a:r>
              <a:rPr lang="en-US" alt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(</a:t>
            </a:r>
            <a:r>
              <a:rPr lang="zh-CN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美</a:t>
            </a:r>
            <a:r>
              <a:rPr lang="fr-CA" altLang="en-US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)</a:t>
            </a:r>
            <a:r>
              <a:rPr lang="zh-CN" altLang="fr-CA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迈克尔</a:t>
            </a:r>
            <a:r>
              <a:rPr lang="zh-CN" altLang="fr-CA" sz="2000" b="1">
                <a:solidFill>
                  <a:schemeClr val="tx2">
                    <a:lumMod val="20000"/>
                    <a:lumOff val="8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•</a:t>
            </a:r>
            <a:r>
              <a:rPr lang="zh-CN" altLang="fr-CA" sz="2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  <a:sym typeface="+mn-ea"/>
              </a:rPr>
              <a:t>艾伦</a:t>
            </a:r>
            <a:r>
              <a:rPr lang="zh-CN" altLang="fr-CA" sz="2000" b="1">
                <a:solidFill>
                  <a:schemeClr val="tx2">
                    <a:lumMod val="20000"/>
                    <a:lumOff val="8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•吉莱斯皮著，张卜天译，湖南科学技术出版社</a:t>
            </a:r>
            <a:r>
              <a:rPr lang="en-US" altLang="zh-CN" sz="2000" b="1">
                <a:solidFill>
                  <a:schemeClr val="tx2">
                    <a:lumMod val="20000"/>
                    <a:lumOff val="8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,2019</a:t>
            </a:r>
            <a:endParaRPr lang="zh-CN" altLang="fr-CA" sz="2000" b="1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charset="0"/>
              <a:cs typeface="Arial" panose="020B0604020202020204" pitchFamily="34" charset="0"/>
            </a:endParaRPr>
          </a:p>
          <a:p>
            <a:pPr indent="0"/>
            <a:endParaRPr lang="en-US" altLang="zh-CN" sz="2000" b="1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5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黑板2"/>
          <p:cNvPicPr>
            <a:picLocks noChangeAspect="1"/>
          </p:cNvPicPr>
          <p:nvPr/>
        </p:nvPicPr>
        <p:blipFill>
          <a:blip r:embed="rId1"/>
          <a:srcRect l="2835" t="3560" r="1705" b="6150"/>
          <a:stretch>
            <a:fillRect/>
          </a:stretch>
        </p:blipFill>
        <p:spPr>
          <a:xfrm>
            <a:off x="-1270" y="6350"/>
            <a:ext cx="12185015" cy="687514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918075" y="2661285"/>
            <a:ext cx="4687570" cy="7683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zh-CN" sz="44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圣经里的价值观</a:t>
            </a:r>
            <a:endParaRPr lang="zh-CN" altLang="zh-CN" sz="4400" dirty="0">
              <a:solidFill>
                <a:srgbClr val="2C393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 descr="灯泡1"/>
          <p:cNvPicPr>
            <a:picLocks noChangeAspect="1"/>
          </p:cNvPicPr>
          <p:nvPr/>
        </p:nvPicPr>
        <p:blipFill>
          <a:blip r:embed="rId2">
            <a:lum bright="-54000"/>
          </a:blip>
          <a:stretch>
            <a:fillRect/>
          </a:stretch>
        </p:blipFill>
        <p:spPr>
          <a:xfrm>
            <a:off x="-199390" y="2058670"/>
            <a:ext cx="3928110" cy="40970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50920" y="2007870"/>
            <a:ext cx="1363980" cy="2399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5000">
                <a:solidFill>
                  <a:schemeClr val="tx2">
                    <a:lumMod val="20000"/>
                    <a:lumOff val="80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1</a:t>
            </a:r>
            <a:endParaRPr lang="en-US" altLang="zh-CN" sz="15000">
              <a:solidFill>
                <a:schemeClr val="tx2">
                  <a:lumMod val="20000"/>
                  <a:lumOff val="80000"/>
                </a:schemeClr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黑板2"/>
          <p:cNvPicPr>
            <a:picLocks noChangeAspect="1"/>
          </p:cNvPicPr>
          <p:nvPr/>
        </p:nvPicPr>
        <p:blipFill>
          <a:blip r:embed="rId1"/>
          <a:srcRect l="2835" t="3560" r="1705" b="6150"/>
          <a:stretch>
            <a:fillRect/>
          </a:stretch>
        </p:blipFill>
        <p:spPr>
          <a:xfrm>
            <a:off x="5080" y="-8255"/>
            <a:ext cx="12185015" cy="687514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4150995" y="1233170"/>
            <a:ext cx="1114425" cy="110553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zh-CN" sz="44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爱</a:t>
            </a:r>
            <a:endParaRPr lang="zh-CN" altLang="zh-CN" sz="4400" dirty="0">
              <a:solidFill>
                <a:srgbClr val="2C393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427720" y="1231265"/>
            <a:ext cx="1114425" cy="110553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zh-CN" sz="44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信</a:t>
            </a:r>
            <a:endParaRPr lang="zh-CN" altLang="zh-CN" sz="4400" dirty="0">
              <a:solidFill>
                <a:srgbClr val="2C393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434080" y="2614930"/>
            <a:ext cx="1114425" cy="110553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zh-CN" sz="44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约</a:t>
            </a:r>
            <a:endParaRPr lang="zh-CN" altLang="zh-CN" sz="4400" dirty="0">
              <a:solidFill>
                <a:srgbClr val="2C393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825365" y="2614930"/>
            <a:ext cx="1114425" cy="110553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zh-CN" sz="40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宽恕</a:t>
            </a:r>
            <a:endParaRPr lang="zh-CN" altLang="zh-CN" sz="4000" dirty="0">
              <a:solidFill>
                <a:srgbClr val="2C393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6673850" y="2577465"/>
            <a:ext cx="1114425" cy="110553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zh-CN" sz="40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诚实</a:t>
            </a:r>
            <a:endParaRPr lang="zh-CN" altLang="zh-CN" sz="4000" dirty="0">
              <a:solidFill>
                <a:srgbClr val="2C393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103870" y="2577465"/>
            <a:ext cx="1114425" cy="110553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zh-CN" sz="40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自由</a:t>
            </a:r>
            <a:endParaRPr lang="zh-CN" altLang="zh-CN" sz="4000" dirty="0">
              <a:solidFill>
                <a:srgbClr val="2C393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548505" y="3928110"/>
            <a:ext cx="1114425" cy="110553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zh-CN" sz="40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谦卑</a:t>
            </a:r>
            <a:endParaRPr lang="zh-CN" altLang="zh-CN" sz="4000" dirty="0">
              <a:solidFill>
                <a:srgbClr val="2C393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388735" y="1233170"/>
            <a:ext cx="1114425" cy="110553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zh-CN" sz="40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知足</a:t>
            </a:r>
            <a:endParaRPr lang="zh-CN" altLang="zh-CN" sz="4000" dirty="0">
              <a:solidFill>
                <a:srgbClr val="2C393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673850" y="3720465"/>
            <a:ext cx="1114425" cy="110553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zh-CN" sz="2200" b="1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家庭责任</a:t>
            </a:r>
            <a:endParaRPr lang="zh-CN" altLang="zh-CN" sz="2200" b="1" dirty="0">
              <a:solidFill>
                <a:srgbClr val="2C393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7468235" y="4833620"/>
            <a:ext cx="1114425" cy="110553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zh-CN" sz="2200" b="1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公平正义</a:t>
            </a:r>
            <a:endParaRPr lang="zh-CN" altLang="zh-CN" sz="2200" b="1" dirty="0">
              <a:solidFill>
                <a:srgbClr val="2C393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617585" y="3720465"/>
            <a:ext cx="1114425" cy="110553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zh-CN" sz="2200" b="1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慈善服务</a:t>
            </a:r>
            <a:endParaRPr lang="zh-CN" altLang="zh-CN" sz="2200" b="1" dirty="0">
              <a:solidFill>
                <a:srgbClr val="2C393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008370" y="4863465"/>
            <a:ext cx="1114425" cy="110553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zh-CN" sz="40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和平</a:t>
            </a:r>
            <a:endParaRPr lang="zh-CN" altLang="zh-CN" sz="4000" dirty="0">
              <a:solidFill>
                <a:srgbClr val="2C393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4150995" y="1231265"/>
            <a:ext cx="1114425" cy="110553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zh-CN" sz="44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爱</a:t>
            </a:r>
            <a:endParaRPr lang="zh-CN" altLang="zh-CN" sz="4400" dirty="0">
              <a:solidFill>
                <a:srgbClr val="2C393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04190" y="1407160"/>
            <a:ext cx="2383155" cy="65214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33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神人关系</a:t>
            </a:r>
            <a:endParaRPr lang="zh-CN" altLang="zh-CN" sz="33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32130" y="2777490"/>
            <a:ext cx="2383155" cy="65214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33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人己关系</a:t>
            </a:r>
            <a:endParaRPr lang="zh-CN" altLang="zh-CN" sz="33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32130" y="4173855"/>
            <a:ext cx="2383155" cy="65214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33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群己关系</a:t>
            </a:r>
            <a:endParaRPr lang="zh-CN" altLang="zh-CN" sz="33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pic>
        <p:nvPicPr>
          <p:cNvPr id="24" name="图片 23" descr="线条小孩"/>
          <p:cNvPicPr>
            <a:picLocks noChangeAspect="1"/>
          </p:cNvPicPr>
          <p:nvPr/>
        </p:nvPicPr>
        <p:blipFill>
          <a:blip r:embed="rId2"/>
          <a:srcRect l="35937" t="22596" r="13315" b="37502"/>
          <a:stretch>
            <a:fillRect/>
          </a:stretch>
        </p:blipFill>
        <p:spPr>
          <a:xfrm>
            <a:off x="409575" y="317500"/>
            <a:ext cx="1026795" cy="915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78934 0.00740604 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26681 -0.200241 " pathEditMode="relative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50039 0.206166 " pathEditMode="relative" ptsTypes="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39147 -0.000462877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05808 -0.197834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" y="-1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1281 0.0283281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" y="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9188 -0.150157 " pathEditMode="relative" ptsTypes="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99068 0.0268469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7644 -0.138308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" y="-8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8839 0.202463 " pathEditMode="relative" rAng="0" ptsTypes="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" y="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20" grpId="0" animBg="1"/>
      <p:bldP spid="8" grpId="0" bldLvl="0" animBg="1"/>
      <p:bldP spid="12" grpId="0" animBg="1"/>
      <p:bldP spid="14" grpId="0" animBg="1"/>
      <p:bldP spid="16" grpId="0" bldLvl="0" animBg="1"/>
      <p:bldP spid="17" grpId="0" animBg="1"/>
      <p:bldP spid="19" grpId="0" animBg="1"/>
      <p:bldP spid="13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黑板2"/>
          <p:cNvPicPr>
            <a:picLocks noChangeAspect="1"/>
          </p:cNvPicPr>
          <p:nvPr/>
        </p:nvPicPr>
        <p:blipFill>
          <a:blip r:embed="rId1"/>
          <a:srcRect l="2835" t="3560" r="1705" b="6150"/>
          <a:stretch>
            <a:fillRect/>
          </a:stretch>
        </p:blipFill>
        <p:spPr>
          <a:xfrm>
            <a:off x="-1270" y="6350"/>
            <a:ext cx="12185015" cy="687514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5065395" y="2595880"/>
            <a:ext cx="4886960" cy="7683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zh-CN" sz="4400" dirty="0">
                <a:solidFill>
                  <a:srgbClr val="2C393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名画中的神学理念</a:t>
            </a:r>
            <a:endParaRPr lang="zh-CN" altLang="zh-CN" sz="4400" dirty="0">
              <a:solidFill>
                <a:srgbClr val="2C393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 descr="灯泡1"/>
          <p:cNvPicPr>
            <a:picLocks noChangeAspect="1"/>
          </p:cNvPicPr>
          <p:nvPr/>
        </p:nvPicPr>
        <p:blipFill>
          <a:blip r:embed="rId3">
            <a:lum bright="-54000"/>
          </a:blip>
          <a:stretch>
            <a:fillRect/>
          </a:stretch>
        </p:blipFill>
        <p:spPr>
          <a:xfrm>
            <a:off x="-199390" y="2058670"/>
            <a:ext cx="3928110" cy="409702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550920" y="2007870"/>
            <a:ext cx="1363980" cy="2399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5000">
                <a:solidFill>
                  <a:schemeClr val="tx2">
                    <a:lumMod val="20000"/>
                    <a:lumOff val="80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2</a:t>
            </a:r>
            <a:endParaRPr lang="en-US" altLang="zh-CN" sz="15000">
              <a:solidFill>
                <a:schemeClr val="tx2">
                  <a:lumMod val="20000"/>
                  <a:lumOff val="80000"/>
                </a:schemeClr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-90170" y="0"/>
            <a:ext cx="12280265" cy="6875145"/>
          </a:xfrm>
          <a:prstGeom prst="rect">
            <a:avLst/>
          </a:prstGeom>
        </p:spPr>
      </p:pic>
      <p:pic>
        <p:nvPicPr>
          <p:cNvPr id="3" name="图片 2" descr="线条小孩"/>
          <p:cNvPicPr>
            <a:picLocks noChangeAspect="1"/>
          </p:cNvPicPr>
          <p:nvPr/>
        </p:nvPicPr>
        <p:blipFill>
          <a:blip r:embed="rId3"/>
          <a:srcRect l="35937" t="22596" r="13315" b="37502"/>
          <a:stretch>
            <a:fillRect/>
          </a:stretch>
        </p:blipFill>
        <p:spPr>
          <a:xfrm>
            <a:off x="409575" y="410210"/>
            <a:ext cx="1026795" cy="915670"/>
          </a:xfrm>
          <a:prstGeom prst="rect">
            <a:avLst/>
          </a:prstGeom>
        </p:spPr>
      </p:pic>
      <p:pic>
        <p:nvPicPr>
          <p:cNvPr id="7" name="图片 6" descr="6be35d93449f4737bfa3b0bf3bc0a8d8~tplv-tt-origin-web_gif"/>
          <p:cNvPicPr>
            <a:picLocks noChangeAspect="1"/>
          </p:cNvPicPr>
          <p:nvPr/>
        </p:nvPicPr>
        <p:blipFill>
          <a:blip r:embed="rId4"/>
          <a:srcRect b="4676"/>
          <a:stretch>
            <a:fillRect/>
          </a:stretch>
        </p:blipFill>
        <p:spPr>
          <a:xfrm>
            <a:off x="131445" y="241935"/>
            <a:ext cx="4099560" cy="427418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3767455" y="241935"/>
            <a:ext cx="2961640" cy="440436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6"/>
          <a:stretch>
            <a:fillRect/>
          </a:stretch>
        </p:blipFill>
        <p:spPr>
          <a:xfrm>
            <a:off x="9486900" y="241935"/>
            <a:ext cx="2468880" cy="399161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7"/>
          <a:stretch>
            <a:fillRect/>
          </a:stretch>
        </p:blipFill>
        <p:spPr>
          <a:xfrm>
            <a:off x="131445" y="4072255"/>
            <a:ext cx="5852795" cy="2506345"/>
          </a:xfrm>
          <a:prstGeom prst="rect">
            <a:avLst/>
          </a:prstGeom>
        </p:spPr>
      </p:pic>
      <p:pic>
        <p:nvPicPr>
          <p:cNvPr id="9" name="图片 8" descr="最后的审判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0030" y="241935"/>
            <a:ext cx="3048000" cy="406082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9"/>
          <a:stretch>
            <a:fillRect/>
          </a:stretch>
        </p:blipFill>
        <p:spPr>
          <a:xfrm>
            <a:off x="5984875" y="4072255"/>
            <a:ext cx="5970905" cy="2506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5080" y="0"/>
            <a:ext cx="12185015" cy="6875145"/>
          </a:xfrm>
          <a:prstGeom prst="rect">
            <a:avLst/>
          </a:prstGeom>
        </p:spPr>
      </p:pic>
      <p:pic>
        <p:nvPicPr>
          <p:cNvPr id="7" name="图片 6" descr="6be35d93449f4737bfa3b0bf3bc0a8d8~tplv-tt-origin-web_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170" y="-1270"/>
            <a:ext cx="6270625" cy="6860540"/>
          </a:xfrm>
          <a:prstGeom prst="rect">
            <a:avLst/>
          </a:prstGeom>
        </p:spPr>
      </p:pic>
      <p:pic>
        <p:nvPicPr>
          <p:cNvPr id="8" name="图片 7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455" y="313055"/>
            <a:ext cx="5768975" cy="57689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1250" y="274955"/>
            <a:ext cx="3787140" cy="288861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455" y="274955"/>
            <a:ext cx="5768975" cy="5768975"/>
          </a:xfrm>
          <a:prstGeom prst="rect">
            <a:avLst/>
          </a:prstGeom>
        </p:spPr>
      </p:pic>
      <p:pic>
        <p:nvPicPr>
          <p:cNvPr id="15" name="图片 14" descr="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455" y="274955"/>
            <a:ext cx="5807075" cy="580707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-316865" y="1522095"/>
            <a:ext cx="2747645" cy="190754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17" name="矩形 16"/>
          <p:cNvSpPr/>
          <p:nvPr/>
        </p:nvSpPr>
        <p:spPr>
          <a:xfrm>
            <a:off x="3668395" y="1522730"/>
            <a:ext cx="2512060" cy="190690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pic>
        <p:nvPicPr>
          <p:cNvPr id="18" name="图片 17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0455" y="274955"/>
            <a:ext cx="5807075" cy="580707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22730" y="3429635"/>
            <a:ext cx="3066415" cy="282765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pic>
        <p:nvPicPr>
          <p:cNvPr id="20" name="图片 19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0455" y="313055"/>
            <a:ext cx="5807710" cy="580771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213985" y="5767070"/>
            <a:ext cx="881380" cy="110744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16" grpId="2" bldLvl="0" animBg="1"/>
      <p:bldP spid="16" grpId="3" bldLvl="0" animBg="1"/>
      <p:bldP spid="17" grpId="2" bldLvl="0" animBg="1"/>
      <p:bldP spid="19" grpId="2" bldLvl="0" animBg="1"/>
      <p:bldP spid="17" grpId="3" bldLvl="0" animBg="1"/>
      <p:bldP spid="21" grpId="2" bldLvl="0" animBg="1"/>
      <p:bldP spid="19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板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35" t="3560" r="1705" b="6150"/>
          <a:stretch>
            <a:fillRect/>
          </a:stretch>
        </p:blipFill>
        <p:spPr>
          <a:xfrm>
            <a:off x="-90170" y="0"/>
            <a:ext cx="12185015" cy="6875145"/>
          </a:xfrm>
          <a:prstGeom prst="rect">
            <a:avLst/>
          </a:prstGeom>
        </p:spPr>
      </p:pic>
      <p:pic>
        <p:nvPicPr>
          <p:cNvPr id="3" name="图片 2" descr="线条小孩"/>
          <p:cNvPicPr>
            <a:picLocks noChangeAspect="1"/>
          </p:cNvPicPr>
          <p:nvPr/>
        </p:nvPicPr>
        <p:blipFill>
          <a:blip r:embed="rId3"/>
          <a:srcRect l="35937" t="22596" r="13315" b="37502"/>
          <a:stretch>
            <a:fillRect/>
          </a:stretch>
        </p:blipFill>
        <p:spPr>
          <a:xfrm>
            <a:off x="5444490" y="262255"/>
            <a:ext cx="1026795" cy="915670"/>
          </a:xfrm>
          <a:prstGeom prst="rect">
            <a:avLst/>
          </a:prstGeom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7661910" y="474980"/>
            <a:ext cx="4456430" cy="53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p>
            <a:pPr algn="l"/>
            <a:r>
              <a:rPr lang="zh-CN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三位一体</a:t>
            </a:r>
            <a:endParaRPr lang="zh-CN" sz="35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11825" y="1822450"/>
            <a:ext cx="5918200" cy="3538220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指上帝以三个独立且平等的位格即圣父、圣子、圣灵存在，但本质上是</a:t>
            </a:r>
            <a:r>
              <a:rPr lang="zh-CN" altLang="en-US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同一本体、同一神性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上帝</a:t>
            </a:r>
            <a:r>
              <a:rPr 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以</a:t>
            </a:r>
            <a:r>
              <a:rPr lang="zh-CN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圣父</a:t>
            </a:r>
            <a:r>
              <a:rPr 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创造世界，以</a:t>
            </a:r>
            <a:r>
              <a:rPr lang="zh-CN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圣子</a:t>
            </a:r>
            <a:r>
              <a:rPr 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施行救赎，以</a:t>
            </a:r>
            <a:r>
              <a:rPr lang="zh-CN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圣灵</a:t>
            </a:r>
            <a:r>
              <a:rPr 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维持教会。</a:t>
            </a:r>
            <a:endParaRPr 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l" defTabSz="914400">
              <a:buClrTx/>
              <a:buSzTx/>
              <a:buFont typeface="Wingdings" panose="05000000000000000000" charset="0"/>
              <a:buNone/>
            </a:pPr>
            <a:endParaRPr 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8" name="图片 7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35" y="639445"/>
            <a:ext cx="5304155" cy="53041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711825" y="1953260"/>
            <a:ext cx="5918200" cy="3538220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我与父原为一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（约翰福音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10:30)</a:t>
            </a: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endParaRPr lang="en-US" altLang="zh-CN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父是比我大的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（约翰福音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14:28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）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 algn="l" defTabSz="914400">
              <a:buClrTx/>
              <a:buSzTx/>
              <a:buFont typeface="Wingdings" panose="05000000000000000000" charset="0"/>
              <a:buChar char="Ø"/>
            </a:pP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圣灵被称为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真理的灵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（约翰福音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16:13</a:t>
            </a:r>
            <a:r>
              <a:rPr lang="zh-CN" alt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），</a:t>
            </a:r>
            <a:endParaRPr lang="zh-CN" altLang="en-US" sz="2800" dirty="0">
              <a:solidFill>
                <a:schemeClr val="tx2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等腰三角形 8"/>
          <p:cNvSpPr/>
          <p:nvPr/>
        </p:nvSpPr>
        <p:spPr>
          <a:xfrm rot="10800000">
            <a:off x="5803265" y="379730"/>
            <a:ext cx="5934710" cy="3166745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11" name="等腰三角形 10"/>
          <p:cNvSpPr/>
          <p:nvPr/>
        </p:nvSpPr>
        <p:spPr>
          <a:xfrm rot="10800000" flipV="1">
            <a:off x="5946775" y="3368675"/>
            <a:ext cx="5678170" cy="3291840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13" name="文本框 12"/>
          <p:cNvSpPr txBox="1"/>
          <p:nvPr/>
        </p:nvSpPr>
        <p:spPr>
          <a:xfrm>
            <a:off x="7597140" y="5176520"/>
            <a:ext cx="35985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圣父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=</a:t>
            </a: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圣子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=</a:t>
            </a: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圣灵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</a:t>
            </a:r>
            <a:r>
              <a:rPr lang="en-US" altLang="zh-CN" sz="2400" b="1"/>
              <a:t>                 </a:t>
            </a:r>
            <a:endParaRPr lang="en-US" altLang="zh-CN" sz="2400" b="1"/>
          </a:p>
          <a:p>
            <a:r>
              <a:rPr lang="en-US" altLang="zh-CN" sz="2400" b="1"/>
              <a:t>                     </a:t>
            </a:r>
            <a:endParaRPr lang="zh-CN" altLang="en-US" sz="2400" b="1"/>
          </a:p>
        </p:txBody>
      </p:sp>
      <p:sp>
        <p:nvSpPr>
          <p:cNvPr id="14" name="文本框 13"/>
          <p:cNvSpPr txBox="1"/>
          <p:nvPr/>
        </p:nvSpPr>
        <p:spPr>
          <a:xfrm>
            <a:off x="6240780" y="198755"/>
            <a:ext cx="5318125" cy="14312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圣父是上级，圣子和圣灵是下属</a:t>
            </a:r>
            <a:r>
              <a:rPr lang="en-US" altLang="zh-CN" sz="2400" b="1">
                <a:sym typeface="+mn-ea"/>
              </a:rPr>
              <a:t>                 </a:t>
            </a:r>
            <a:endParaRPr lang="en-US" altLang="zh-CN" sz="2400" b="1"/>
          </a:p>
          <a:p>
            <a:pPr indent="0" algn="ctr">
              <a:buFont typeface="Arial" panose="020B0604020202020204" pitchFamily="34" charset="0"/>
              <a:buNone/>
            </a:pPr>
            <a:r>
              <a:rPr lang="en-US" altLang="zh-CN" sz="2400" b="1">
                <a:sym typeface="+mn-ea"/>
              </a:rPr>
              <a:t>       </a:t>
            </a: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不同时期的不同角色</a:t>
            </a: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三个神</a:t>
            </a: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0" algn="ctr">
              <a:buFont typeface="Arial" panose="020B0604020202020204" pitchFamily="34" charset="0"/>
              <a:buNone/>
            </a:pPr>
            <a:r>
              <a:rPr lang="en-US" altLang="zh-CN" sz="2400" b="1"/>
              <a:t>            </a:t>
            </a:r>
            <a:endParaRPr lang="zh-CN" altLang="en-US" sz="2400" b="1"/>
          </a:p>
        </p:txBody>
      </p:sp>
      <p:pic>
        <p:nvPicPr>
          <p:cNvPr id="15" name="图片 14"/>
          <p:cNvPicPr/>
          <p:nvPr/>
        </p:nvPicPr>
        <p:blipFill>
          <a:blip r:embed="rId5"/>
          <a:stretch>
            <a:fillRect/>
          </a:stretch>
        </p:blipFill>
        <p:spPr>
          <a:xfrm>
            <a:off x="140335" y="639445"/>
            <a:ext cx="5304155" cy="5303520"/>
          </a:xfrm>
          <a:prstGeom prst="rect">
            <a:avLst/>
          </a:prstGeom>
        </p:spPr>
      </p:pic>
      <p:sp>
        <p:nvSpPr>
          <p:cNvPr id="16" name="等腰三角形 15"/>
          <p:cNvSpPr/>
          <p:nvPr/>
        </p:nvSpPr>
        <p:spPr>
          <a:xfrm rot="5400000">
            <a:off x="4098290" y="1859280"/>
            <a:ext cx="6397625" cy="3204845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17" name="等腰三角形 16"/>
          <p:cNvSpPr/>
          <p:nvPr/>
        </p:nvSpPr>
        <p:spPr>
          <a:xfrm rot="5400000" flipV="1">
            <a:off x="7130415" y="2040255"/>
            <a:ext cx="6290310" cy="2828925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th-TH"/>
          </a:p>
        </p:txBody>
      </p:sp>
      <p:sp>
        <p:nvSpPr>
          <p:cNvPr id="21" name="文本框 20"/>
          <p:cNvSpPr txBox="1"/>
          <p:nvPr/>
        </p:nvSpPr>
        <p:spPr>
          <a:xfrm>
            <a:off x="5694680" y="1629410"/>
            <a:ext cx="1717040" cy="1647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天主教</a:t>
            </a: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pPr algn="l">
              <a:buClrTx/>
              <a:buSzTx/>
              <a:buFontTx/>
            </a:pP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上帝的“一体性”</a:t>
            </a: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pPr algn="l">
              <a:buClrTx/>
              <a:buSzTx/>
              <a:buFontTx/>
            </a:pP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奉圣父、圣子、圣灵之名”</a:t>
            </a: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926320" y="2063115"/>
            <a:ext cx="1979295" cy="1647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东正教</a:t>
            </a: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三个位格的独特性</a:t>
            </a: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呼求圣父的创造、圣子的救赎和圣灵的引导</a:t>
            </a:r>
            <a:endParaRPr lang="zh-CN" altLang="en-US" sz="2400" b="1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14" grpId="0"/>
      <p:bldP spid="11" grpId="0" bldLvl="0" animBg="1"/>
      <p:bldP spid="13" grpId="0"/>
      <p:bldP spid="9" grpId="0" bldLvl="0" animBg="1"/>
      <p:bldP spid="9" grpId="1" bldLvl="0" animBg="1"/>
      <p:bldP spid="13" grpId="1"/>
      <p:bldP spid="14" grpId="1"/>
      <p:bldP spid="11" grpId="1" bldLvl="0" animBg="1"/>
      <p:bldP spid="17" grpId="0" bldLvl="0" animBg="1"/>
      <p:bldP spid="16" grpId="0" animBg="1"/>
      <p:bldP spid="21" grpId="0"/>
      <p:bldP spid="24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0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0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0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0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0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0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0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0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0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1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1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1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1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1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1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1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1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1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1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2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2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2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2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2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2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2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2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2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2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3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3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3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3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3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3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3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3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3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39.xml><?xml version="1.0" encoding="utf-8"?>
<p:tagLst xmlns:p="http://schemas.openxmlformats.org/presentationml/2006/main">
  <p:tag name="TABLE_ENDDRAG_ORIGIN_RECT" val="922*81"/>
  <p:tag name="TABLE_ENDDRAG_RECT" val="15*289*922*81"/>
</p:tagLst>
</file>

<file path=ppt/tags/tag1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4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4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4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4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4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4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4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4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4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4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5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5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5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5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5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5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5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5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5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5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6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61.xml><?xml version="1.0" encoding="utf-8"?>
<p:tagLst xmlns:p="http://schemas.openxmlformats.org/presentationml/2006/main">
  <p:tag name="TABLE_ENDDRAG_ORIGIN_RECT" val="922*81"/>
  <p:tag name="TABLE_ENDDRAG_RECT" val="15*289*922*81"/>
</p:tagLst>
</file>

<file path=ppt/tags/tag16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6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6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6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6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6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6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6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7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7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7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7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7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7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7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7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7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7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8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8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8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83.xml><?xml version="1.0" encoding="utf-8"?>
<p:tagLst xmlns:p="http://schemas.openxmlformats.org/presentationml/2006/main">
  <p:tag name="TABLE_ENDDRAG_ORIGIN_RECT" val="922*100"/>
  <p:tag name="TABLE_ENDDRAG_RECT" val="15*289*922*100"/>
</p:tagLst>
</file>

<file path=ppt/tags/tag18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8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8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8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8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8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9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9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9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9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9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9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9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9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9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19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0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0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0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0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0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0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0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0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0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0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1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1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1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1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1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1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1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1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1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1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2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2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2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2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2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2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2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2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2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2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3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3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3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3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3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3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3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3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3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3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4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4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4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4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4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4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4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4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4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49.xml><?xml version="1.0" encoding="utf-8"?>
<p:tagLst xmlns:p="http://schemas.openxmlformats.org/presentationml/2006/main">
  <p:tag name="KSO_WPP_MARK_KEY" val="1f0edfb1-1e05-4b7a-a461-2627cbcd68f7"/>
  <p:tag name="COMMONDATA" val="eyJoZGlkIjoiNDYxZmU4OWQzZWUyOTA4NjkyOGQwZDUyMmFmY2YyNmQifQ=="/>
  <p:tag name="resource_record_key" val="{&quot;10&quot;:[21584402],&quot;29&quot;:[50053104,50053116,50052948,50053049,50053052]}"/>
</p:tagLst>
</file>

<file path=ppt/tags/tag2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29.xml><?xml version="1.0" encoding="utf-8"?>
<p:tagLst xmlns:p="http://schemas.openxmlformats.org/presentationml/2006/main">
  <p:tag name="TABLE_ENDDRAG_ORIGIN_RECT" val="878*319"/>
  <p:tag name="TABLE_ENDDRAG_RECT" val="28*152*878*319"/>
</p:tagLst>
</file>

<file path=ppt/tags/tag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3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3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3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3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3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3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4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4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4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4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4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4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4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4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4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5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5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5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5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5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5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5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5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6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6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6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6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6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6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6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6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6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6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7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7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7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7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7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7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7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7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8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8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8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8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8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8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87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8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8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90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91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92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93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94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95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96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9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98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ags/tag99.xml><?xml version="1.0" encoding="utf-8"?>
<p:tagLst xmlns:p="http://schemas.openxmlformats.org/presentationml/2006/main">
  <p:tag name="KSO_WM_DIAGRAM_VIRTUALLY_FRAME" val="{&quot;height&quot;:103.5,&quot;left&quot;:15.45,&quot;top&quot;:28,&quot;width&quot;:922.3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4154</Words>
  <Application>WPS 演示</Application>
  <PresentationFormat>自定义</PresentationFormat>
  <Paragraphs>900</Paragraphs>
  <Slides>32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32</vt:i4>
      </vt:variant>
    </vt:vector>
  </HeadingPairs>
  <TitlesOfParts>
    <vt:vector size="65" baseType="lpstr">
      <vt:lpstr>Arial</vt:lpstr>
      <vt:lpstr>宋体</vt:lpstr>
      <vt:lpstr>Wingdings</vt:lpstr>
      <vt:lpstr>Calibri</vt:lpstr>
      <vt:lpstr>Impact</vt:lpstr>
      <vt:lpstr>Signika</vt:lpstr>
      <vt:lpstr>Segoe Print</vt:lpstr>
      <vt:lpstr>Open Sans Extrabold</vt:lpstr>
      <vt:lpstr>Yu Gothic UI Semibold</vt:lpstr>
      <vt:lpstr>LiHei Pro</vt:lpstr>
      <vt:lpstr>迷你简汉真广标</vt:lpstr>
      <vt:lpstr>ITC Avant Garde Std Bk</vt:lpstr>
      <vt:lpstr>Century Gothic</vt:lpstr>
      <vt:lpstr>华文新魏</vt:lpstr>
      <vt:lpstr>华文琥珀</vt:lpstr>
      <vt:lpstr>Wingdings</vt:lpstr>
      <vt:lpstr>华文中宋</vt:lpstr>
      <vt:lpstr>微软雅黑</vt:lpstr>
      <vt:lpstr>Arial Unicode MS</vt:lpstr>
      <vt:lpstr>等线</vt:lpstr>
      <vt:lpstr>Times New Roman</vt:lpstr>
      <vt:lpstr>等线 Light</vt:lpstr>
      <vt:lpstr>Cordia New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Reviewer</cp:lastModifiedBy>
  <cp:revision>3218</cp:revision>
  <dcterms:created xsi:type="dcterms:W3CDTF">2021-09-12T06:17:00Z</dcterms:created>
  <dcterms:modified xsi:type="dcterms:W3CDTF">2026-03-19T04:03:55Z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DA4D39FE3EF74E35BAB617DDA273F000_13</vt:lpwstr>
  </property>
</Properties>
</file>