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2" r:id="rId6"/>
    <p:sldId id="264" r:id="rId7"/>
    <p:sldId id="261" r:id="rId8"/>
    <p:sldId id="259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EA0"/>
    <a:srgbClr val="5B43D9"/>
    <a:srgbClr val="3B2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BCB-5508-460A-AB12-0C5EDF22050C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CF-CFA0-4106-88AA-E0C9B3C327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1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BCB-5508-460A-AB12-0C5EDF22050C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CF-CFA0-4106-88AA-E0C9B3C327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0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BCB-5508-460A-AB12-0C5EDF22050C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CF-CFA0-4106-88AA-E0C9B3C327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BCB-5508-460A-AB12-0C5EDF22050C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CF-CFA0-4106-88AA-E0C9B3C327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08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BCB-5508-460A-AB12-0C5EDF22050C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CF-CFA0-4106-88AA-E0C9B3C327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4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BCB-5508-460A-AB12-0C5EDF22050C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CF-CFA0-4106-88AA-E0C9B3C327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48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BCB-5508-460A-AB12-0C5EDF22050C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CF-CFA0-4106-88AA-E0C9B3C327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12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BCB-5508-460A-AB12-0C5EDF22050C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CF-CFA0-4106-88AA-E0C9B3C327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44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BCB-5508-460A-AB12-0C5EDF22050C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CF-CFA0-4106-88AA-E0C9B3C327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3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BCB-5508-460A-AB12-0C5EDF22050C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CF-CFA0-4106-88AA-E0C9B3C327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25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BCB-5508-460A-AB12-0C5EDF22050C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CF-CFA0-4106-88AA-E0C9B3C327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CBCB-5508-460A-AB12-0C5EDF22050C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47CF-CFA0-4106-88AA-E0C9B3C327C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88" y="5961051"/>
            <a:ext cx="2534427" cy="5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8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8296" y="26660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5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banner</a:t>
            </a:r>
            <a:r>
              <a:rPr lang="zh-CN" altLang="en-US" sz="5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图片</a:t>
            </a:r>
          </a:p>
        </p:txBody>
      </p:sp>
      <p:sp>
        <p:nvSpPr>
          <p:cNvPr id="4" name="椭圆 3"/>
          <p:cNvSpPr/>
          <p:nvPr/>
        </p:nvSpPr>
        <p:spPr>
          <a:xfrm>
            <a:off x="5205028" y="843918"/>
            <a:ext cx="1822136" cy="1822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8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64774" y="4115187"/>
            <a:ext cx="79026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教育技术中心设计了四张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banner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图片供教师选用，编辑课程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banner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的方法：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、单击图片中的课程名称，修改文字；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、完成后，点击图片，右键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“另存为图片”，替换模板中的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banner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图片</a:t>
            </a:r>
            <a:r>
              <a:rPr lang="zh-CN" altLang="en-US" dirty="0"/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18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05000"/>
            <a:ext cx="12192000" cy="3048000"/>
            <a:chOff x="0" y="1905000"/>
            <a:chExt cx="12192000" cy="304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05000"/>
              <a:ext cx="12192000" cy="304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045029" y="3221335"/>
              <a:ext cx="376044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5400" b="1" spc="3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课程名称</a:t>
              </a:r>
              <a:endParaRPr lang="zh-CN" altLang="en-US" sz="5400" b="1" cap="none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07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905000"/>
            <a:ext cx="12192000" cy="3048000"/>
            <a:chOff x="0" y="1905000"/>
            <a:chExt cx="12192000" cy="304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05000"/>
              <a:ext cx="12192000" cy="3048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45029" y="3221335"/>
              <a:ext cx="376044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5400" b="1" spc="3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课程名称</a:t>
              </a:r>
              <a:endParaRPr lang="zh-CN" altLang="en-US" sz="5400" b="1" cap="none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68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905000"/>
            <a:ext cx="12192000" cy="3048000"/>
            <a:chOff x="0" y="1905000"/>
            <a:chExt cx="12192000" cy="304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05000"/>
              <a:ext cx="12192000" cy="3048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45029" y="3221335"/>
              <a:ext cx="376044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5400" b="1" spc="3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3C2E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课程名称</a:t>
              </a:r>
              <a:endParaRPr lang="zh-CN" altLang="en-US" sz="5400" b="1" cap="none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C2E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06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05000"/>
            <a:ext cx="12192000" cy="3048000"/>
            <a:chOff x="0" y="1905000"/>
            <a:chExt cx="12192000" cy="304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05000"/>
              <a:ext cx="12192000" cy="3048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45029" y="3221335"/>
              <a:ext cx="376044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5400" b="1" spc="30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课程名称</a:t>
              </a:r>
              <a:endParaRPr lang="zh-CN" altLang="en-US" sz="5400" b="1" cap="none" spc="3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53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8296" y="28546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图标素材</a:t>
            </a:r>
          </a:p>
        </p:txBody>
      </p:sp>
      <p:sp>
        <p:nvSpPr>
          <p:cNvPr id="4" name="椭圆 3"/>
          <p:cNvSpPr/>
          <p:nvPr/>
        </p:nvSpPr>
        <p:spPr>
          <a:xfrm>
            <a:off x="5205028" y="1032521"/>
            <a:ext cx="1822136" cy="1822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8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64774" y="4303790"/>
            <a:ext cx="8207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教师从素材中选相应的图片，右键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另存为图片”，替换模板中的图标图片；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可根据需要调整图标的底色。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69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25" y="1685242"/>
            <a:ext cx="848910" cy="10344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7" y="1685242"/>
            <a:ext cx="1246260" cy="9565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91" y="3626824"/>
            <a:ext cx="1029465" cy="8195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6" y="3756807"/>
            <a:ext cx="1108253" cy="797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14" y="1798273"/>
            <a:ext cx="1333190" cy="9214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66" y="3584654"/>
            <a:ext cx="725364" cy="9691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279" y="3602719"/>
            <a:ext cx="683452" cy="7998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10" y="1819701"/>
            <a:ext cx="984514" cy="7655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14" y="3712628"/>
            <a:ext cx="1277007" cy="8853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247" y="1685240"/>
            <a:ext cx="781551" cy="10344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21" y="1638070"/>
            <a:ext cx="943309" cy="1005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88" y="3634257"/>
            <a:ext cx="964689" cy="96376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505027" y="320991"/>
            <a:ext cx="1374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sz="32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spc="300" dirty="0"/>
          </a:p>
        </p:txBody>
      </p:sp>
    </p:spTree>
    <p:extLst>
      <p:ext uri="{BB962C8B-B14F-4D97-AF65-F5344CB8AC3E}">
        <p14:creationId xmlns:p14="http://schemas.microsoft.com/office/powerpoint/2010/main" val="414416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367358" y="3045411"/>
            <a:ext cx="1033153" cy="1033153"/>
            <a:chOff x="1606074" y="1888176"/>
            <a:chExt cx="1033153" cy="1033153"/>
          </a:xfrm>
        </p:grpSpPr>
        <p:sp>
          <p:nvSpPr>
            <p:cNvPr id="4" name="椭圆 3"/>
            <p:cNvSpPr/>
            <p:nvPr/>
          </p:nvSpPr>
          <p:spPr>
            <a:xfrm>
              <a:off x="1606074" y="1888176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amwork_292324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1817808" y="2191883"/>
              <a:ext cx="609685" cy="425738"/>
            </a:xfrm>
            <a:custGeom>
              <a:avLst/>
              <a:gdLst>
                <a:gd name="connsiteX0" fmla="*/ 471165 w 607639"/>
                <a:gd name="connsiteY0" fmla="*/ 232443 h 424310"/>
                <a:gd name="connsiteX1" fmla="*/ 554492 w 607639"/>
                <a:gd name="connsiteY1" fmla="*/ 232443 h 424310"/>
                <a:gd name="connsiteX2" fmla="*/ 607639 w 607639"/>
                <a:gd name="connsiteY2" fmla="*/ 285482 h 424310"/>
                <a:gd name="connsiteX3" fmla="*/ 607639 w 607639"/>
                <a:gd name="connsiteY3" fmla="*/ 367572 h 424310"/>
                <a:gd name="connsiteX4" fmla="*/ 587342 w 607639"/>
                <a:gd name="connsiteY4" fmla="*/ 387828 h 424310"/>
                <a:gd name="connsiteX5" fmla="*/ 484430 w 607639"/>
                <a:gd name="connsiteY5" fmla="*/ 387828 h 424310"/>
                <a:gd name="connsiteX6" fmla="*/ 484430 w 607639"/>
                <a:gd name="connsiteY6" fmla="*/ 284327 h 424310"/>
                <a:gd name="connsiteX7" fmla="*/ 471165 w 607639"/>
                <a:gd name="connsiteY7" fmla="*/ 232443 h 424310"/>
                <a:gd name="connsiteX8" fmla="*/ 53127 w 607639"/>
                <a:gd name="connsiteY8" fmla="*/ 232443 h 424310"/>
                <a:gd name="connsiteX9" fmla="*/ 136332 w 607639"/>
                <a:gd name="connsiteY9" fmla="*/ 232443 h 424310"/>
                <a:gd name="connsiteX10" fmla="*/ 123162 w 607639"/>
                <a:gd name="connsiteY10" fmla="*/ 284327 h 424310"/>
                <a:gd name="connsiteX11" fmla="*/ 123162 w 607639"/>
                <a:gd name="connsiteY11" fmla="*/ 387828 h 424310"/>
                <a:gd name="connsiteX12" fmla="*/ 20290 w 607639"/>
                <a:gd name="connsiteY12" fmla="*/ 387828 h 424310"/>
                <a:gd name="connsiteX13" fmla="*/ 0 w 607639"/>
                <a:gd name="connsiteY13" fmla="*/ 367572 h 424310"/>
                <a:gd name="connsiteX14" fmla="*/ 0 w 607639"/>
                <a:gd name="connsiteY14" fmla="*/ 285482 h 424310"/>
                <a:gd name="connsiteX15" fmla="*/ 53127 w 607639"/>
                <a:gd name="connsiteY15" fmla="*/ 232443 h 424310"/>
                <a:gd name="connsiteX16" fmla="*/ 199559 w 607639"/>
                <a:gd name="connsiteY16" fmla="*/ 224446 h 424310"/>
                <a:gd name="connsiteX17" fmla="*/ 208281 w 607639"/>
                <a:gd name="connsiteY17" fmla="*/ 226312 h 424310"/>
                <a:gd name="connsiteX18" fmla="*/ 287577 w 607639"/>
                <a:gd name="connsiteY18" fmla="*/ 332065 h 424310"/>
                <a:gd name="connsiteX19" fmla="*/ 320061 w 607639"/>
                <a:gd name="connsiteY19" fmla="*/ 332065 h 424310"/>
                <a:gd name="connsiteX20" fmla="*/ 399357 w 607639"/>
                <a:gd name="connsiteY20" fmla="*/ 226312 h 424310"/>
                <a:gd name="connsiteX21" fmla="*/ 407990 w 607639"/>
                <a:gd name="connsiteY21" fmla="*/ 224446 h 424310"/>
                <a:gd name="connsiteX22" fmla="*/ 443856 w 607639"/>
                <a:gd name="connsiteY22" fmla="*/ 284343 h 424310"/>
                <a:gd name="connsiteX23" fmla="*/ 443856 w 607639"/>
                <a:gd name="connsiteY23" fmla="*/ 404048 h 424310"/>
                <a:gd name="connsiteX24" fmla="*/ 423565 w 607639"/>
                <a:gd name="connsiteY24" fmla="*/ 424310 h 424310"/>
                <a:gd name="connsiteX25" fmla="*/ 184073 w 607639"/>
                <a:gd name="connsiteY25" fmla="*/ 424310 h 424310"/>
                <a:gd name="connsiteX26" fmla="*/ 163782 w 607639"/>
                <a:gd name="connsiteY26" fmla="*/ 404048 h 424310"/>
                <a:gd name="connsiteX27" fmla="*/ 163782 w 607639"/>
                <a:gd name="connsiteY27" fmla="*/ 284343 h 424310"/>
                <a:gd name="connsiteX28" fmla="*/ 199559 w 607639"/>
                <a:gd name="connsiteY28" fmla="*/ 224446 h 424310"/>
                <a:gd name="connsiteX29" fmla="*/ 264876 w 607639"/>
                <a:gd name="connsiteY29" fmla="*/ 216213 h 424310"/>
                <a:gd name="connsiteX30" fmla="*/ 342675 w 607639"/>
                <a:gd name="connsiteY30" fmla="*/ 216213 h 424310"/>
                <a:gd name="connsiteX31" fmla="*/ 348104 w 607639"/>
                <a:gd name="connsiteY31" fmla="*/ 227064 h 424310"/>
                <a:gd name="connsiteX32" fmla="*/ 309205 w 607639"/>
                <a:gd name="connsiteY32" fmla="*/ 278917 h 424310"/>
                <a:gd name="connsiteX33" fmla="*/ 298346 w 607639"/>
                <a:gd name="connsiteY33" fmla="*/ 278917 h 424310"/>
                <a:gd name="connsiteX34" fmla="*/ 259536 w 607639"/>
                <a:gd name="connsiteY34" fmla="*/ 227064 h 424310"/>
                <a:gd name="connsiteX35" fmla="*/ 264876 w 607639"/>
                <a:gd name="connsiteY35" fmla="*/ 216213 h 424310"/>
                <a:gd name="connsiteX36" fmla="*/ 505460 w 607639"/>
                <a:gd name="connsiteY36" fmla="*/ 83832 h 424310"/>
                <a:gd name="connsiteX37" fmla="*/ 575179 w 607639"/>
                <a:gd name="connsiteY37" fmla="*/ 153409 h 424310"/>
                <a:gd name="connsiteX38" fmla="*/ 505460 w 607639"/>
                <a:gd name="connsiteY38" fmla="*/ 222987 h 424310"/>
                <a:gd name="connsiteX39" fmla="*/ 435742 w 607639"/>
                <a:gd name="connsiteY39" fmla="*/ 153409 h 424310"/>
                <a:gd name="connsiteX40" fmla="*/ 505460 w 607639"/>
                <a:gd name="connsiteY40" fmla="*/ 83832 h 424310"/>
                <a:gd name="connsiteX41" fmla="*/ 102179 w 607639"/>
                <a:gd name="connsiteY41" fmla="*/ 83832 h 424310"/>
                <a:gd name="connsiteX42" fmla="*/ 171898 w 607639"/>
                <a:gd name="connsiteY42" fmla="*/ 153410 h 424310"/>
                <a:gd name="connsiteX43" fmla="*/ 102179 w 607639"/>
                <a:gd name="connsiteY43" fmla="*/ 222988 h 424310"/>
                <a:gd name="connsiteX44" fmla="*/ 32460 w 607639"/>
                <a:gd name="connsiteY44" fmla="*/ 153410 h 424310"/>
                <a:gd name="connsiteX45" fmla="*/ 102179 w 607639"/>
                <a:gd name="connsiteY45" fmla="*/ 83832 h 424310"/>
                <a:gd name="connsiteX46" fmla="*/ 304491 w 607639"/>
                <a:gd name="connsiteY46" fmla="*/ 0 h 424310"/>
                <a:gd name="connsiteX47" fmla="*/ 396509 w 607639"/>
                <a:gd name="connsiteY47" fmla="*/ 91912 h 424310"/>
                <a:gd name="connsiteX48" fmla="*/ 304491 w 607639"/>
                <a:gd name="connsiteY48" fmla="*/ 183824 h 424310"/>
                <a:gd name="connsiteX49" fmla="*/ 212473 w 607639"/>
                <a:gd name="connsiteY49" fmla="*/ 91912 h 424310"/>
                <a:gd name="connsiteX50" fmla="*/ 304491 w 607639"/>
                <a:gd name="connsiteY50" fmla="*/ 0 h 42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7639" h="424310">
                  <a:moveTo>
                    <a:pt x="471165" y="232443"/>
                  </a:moveTo>
                  <a:lnTo>
                    <a:pt x="554492" y="232443"/>
                  </a:lnTo>
                  <a:cubicBezTo>
                    <a:pt x="583781" y="232443"/>
                    <a:pt x="607639" y="256253"/>
                    <a:pt x="607639" y="285482"/>
                  </a:cubicBezTo>
                  <a:lnTo>
                    <a:pt x="607639" y="367572"/>
                  </a:lnTo>
                  <a:cubicBezTo>
                    <a:pt x="607639" y="378766"/>
                    <a:pt x="598559" y="387828"/>
                    <a:pt x="587342" y="387828"/>
                  </a:cubicBezTo>
                  <a:lnTo>
                    <a:pt x="484430" y="387828"/>
                  </a:lnTo>
                  <a:lnTo>
                    <a:pt x="484430" y="284327"/>
                  </a:lnTo>
                  <a:cubicBezTo>
                    <a:pt x="484430" y="265937"/>
                    <a:pt x="479711" y="248168"/>
                    <a:pt x="471165" y="232443"/>
                  </a:cubicBezTo>
                  <a:close/>
                  <a:moveTo>
                    <a:pt x="53127" y="232443"/>
                  </a:moveTo>
                  <a:lnTo>
                    <a:pt x="136332" y="232443"/>
                  </a:lnTo>
                  <a:cubicBezTo>
                    <a:pt x="127789" y="248168"/>
                    <a:pt x="123162" y="265937"/>
                    <a:pt x="123162" y="284327"/>
                  </a:cubicBezTo>
                  <a:lnTo>
                    <a:pt x="123162" y="387828"/>
                  </a:lnTo>
                  <a:lnTo>
                    <a:pt x="20290" y="387828"/>
                  </a:lnTo>
                  <a:cubicBezTo>
                    <a:pt x="9077" y="387828"/>
                    <a:pt x="0" y="378766"/>
                    <a:pt x="0" y="367572"/>
                  </a:cubicBezTo>
                  <a:lnTo>
                    <a:pt x="0" y="285482"/>
                  </a:lnTo>
                  <a:cubicBezTo>
                    <a:pt x="0" y="256253"/>
                    <a:pt x="23849" y="232443"/>
                    <a:pt x="53127" y="232443"/>
                  </a:cubicBezTo>
                  <a:close/>
                  <a:moveTo>
                    <a:pt x="199559" y="224446"/>
                  </a:moveTo>
                  <a:cubicBezTo>
                    <a:pt x="202496" y="222846"/>
                    <a:pt x="206234" y="223646"/>
                    <a:pt x="208281" y="226312"/>
                  </a:cubicBezTo>
                  <a:lnTo>
                    <a:pt x="287577" y="332065"/>
                  </a:lnTo>
                  <a:cubicBezTo>
                    <a:pt x="295676" y="342818"/>
                    <a:pt x="311962" y="342907"/>
                    <a:pt x="320061" y="332065"/>
                  </a:cubicBezTo>
                  <a:lnTo>
                    <a:pt x="399357" y="226312"/>
                  </a:lnTo>
                  <a:cubicBezTo>
                    <a:pt x="401404" y="223646"/>
                    <a:pt x="405053" y="222846"/>
                    <a:pt x="407990" y="224446"/>
                  </a:cubicBezTo>
                  <a:cubicBezTo>
                    <a:pt x="429349" y="235999"/>
                    <a:pt x="443856" y="258482"/>
                    <a:pt x="443856" y="284343"/>
                  </a:cubicBezTo>
                  <a:lnTo>
                    <a:pt x="443856" y="404048"/>
                  </a:lnTo>
                  <a:cubicBezTo>
                    <a:pt x="443856" y="415246"/>
                    <a:pt x="434778" y="424310"/>
                    <a:pt x="423565" y="424310"/>
                  </a:cubicBezTo>
                  <a:lnTo>
                    <a:pt x="184073" y="424310"/>
                  </a:lnTo>
                  <a:cubicBezTo>
                    <a:pt x="172860" y="424310"/>
                    <a:pt x="163782" y="415246"/>
                    <a:pt x="163782" y="404048"/>
                  </a:cubicBezTo>
                  <a:lnTo>
                    <a:pt x="163782" y="284343"/>
                  </a:lnTo>
                  <a:cubicBezTo>
                    <a:pt x="163782" y="258482"/>
                    <a:pt x="178289" y="235999"/>
                    <a:pt x="199559" y="224446"/>
                  </a:cubicBezTo>
                  <a:close/>
                  <a:moveTo>
                    <a:pt x="264876" y="216213"/>
                  </a:moveTo>
                  <a:lnTo>
                    <a:pt x="342675" y="216213"/>
                  </a:lnTo>
                  <a:cubicBezTo>
                    <a:pt x="348282" y="216213"/>
                    <a:pt x="351487" y="222528"/>
                    <a:pt x="348104" y="227064"/>
                  </a:cubicBezTo>
                  <a:lnTo>
                    <a:pt x="309205" y="278917"/>
                  </a:lnTo>
                  <a:cubicBezTo>
                    <a:pt x="306535" y="282474"/>
                    <a:pt x="301105" y="282474"/>
                    <a:pt x="298346" y="278917"/>
                  </a:cubicBezTo>
                  <a:lnTo>
                    <a:pt x="259536" y="227064"/>
                  </a:lnTo>
                  <a:cubicBezTo>
                    <a:pt x="256153" y="222528"/>
                    <a:pt x="259358" y="216213"/>
                    <a:pt x="264876" y="216213"/>
                  </a:cubicBezTo>
                  <a:close/>
                  <a:moveTo>
                    <a:pt x="505460" y="83832"/>
                  </a:moveTo>
                  <a:cubicBezTo>
                    <a:pt x="543926" y="83832"/>
                    <a:pt x="575179" y="115022"/>
                    <a:pt x="575179" y="153409"/>
                  </a:cubicBezTo>
                  <a:cubicBezTo>
                    <a:pt x="575179" y="191797"/>
                    <a:pt x="543837" y="222987"/>
                    <a:pt x="505460" y="222987"/>
                  </a:cubicBezTo>
                  <a:cubicBezTo>
                    <a:pt x="466995" y="222987"/>
                    <a:pt x="435742" y="191797"/>
                    <a:pt x="435742" y="153409"/>
                  </a:cubicBezTo>
                  <a:cubicBezTo>
                    <a:pt x="435742" y="115022"/>
                    <a:pt x="466995" y="83832"/>
                    <a:pt x="505460" y="83832"/>
                  </a:cubicBezTo>
                  <a:close/>
                  <a:moveTo>
                    <a:pt x="102179" y="83832"/>
                  </a:moveTo>
                  <a:cubicBezTo>
                    <a:pt x="140684" y="83832"/>
                    <a:pt x="171898" y="114983"/>
                    <a:pt x="171898" y="153410"/>
                  </a:cubicBezTo>
                  <a:cubicBezTo>
                    <a:pt x="171898" y="191837"/>
                    <a:pt x="140684" y="222988"/>
                    <a:pt x="102179" y="222988"/>
                  </a:cubicBezTo>
                  <a:cubicBezTo>
                    <a:pt x="63674" y="222988"/>
                    <a:pt x="32460" y="191837"/>
                    <a:pt x="32460" y="153410"/>
                  </a:cubicBezTo>
                  <a:cubicBezTo>
                    <a:pt x="32460" y="114983"/>
                    <a:pt x="63674" y="83832"/>
                    <a:pt x="102179" y="83832"/>
                  </a:cubicBezTo>
                  <a:close/>
                  <a:moveTo>
                    <a:pt x="304491" y="0"/>
                  </a:moveTo>
                  <a:cubicBezTo>
                    <a:pt x="355311" y="0"/>
                    <a:pt x="396509" y="41150"/>
                    <a:pt x="396509" y="91912"/>
                  </a:cubicBezTo>
                  <a:cubicBezTo>
                    <a:pt x="396509" y="142674"/>
                    <a:pt x="355311" y="183824"/>
                    <a:pt x="304491" y="183824"/>
                  </a:cubicBezTo>
                  <a:cubicBezTo>
                    <a:pt x="253671" y="183824"/>
                    <a:pt x="212473" y="142674"/>
                    <a:pt x="212473" y="91912"/>
                  </a:cubicBezTo>
                  <a:cubicBezTo>
                    <a:pt x="212473" y="41150"/>
                    <a:pt x="253671" y="0"/>
                    <a:pt x="3044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7819" y="1324689"/>
            <a:ext cx="1033153" cy="1033153"/>
            <a:chOff x="3587274" y="1888176"/>
            <a:chExt cx="1033153" cy="1033153"/>
          </a:xfrm>
        </p:grpSpPr>
        <p:sp>
          <p:nvSpPr>
            <p:cNvPr id="9" name="椭圆 8"/>
            <p:cNvSpPr/>
            <p:nvPr/>
          </p:nvSpPr>
          <p:spPr>
            <a:xfrm>
              <a:off x="3587274" y="1888176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iles_318574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3876185" y="2167540"/>
              <a:ext cx="455331" cy="474424"/>
            </a:xfrm>
            <a:custGeom>
              <a:avLst/>
              <a:gdLst>
                <a:gd name="connsiteX0" fmla="*/ 253250 w 582306"/>
                <a:gd name="connsiteY0" fmla="*/ 328655 h 606722"/>
                <a:gd name="connsiteX1" fmla="*/ 227883 w 582306"/>
                <a:gd name="connsiteY1" fmla="*/ 353895 h 606722"/>
                <a:gd name="connsiteX2" fmla="*/ 253250 w 582306"/>
                <a:gd name="connsiteY2" fmla="*/ 379224 h 606722"/>
                <a:gd name="connsiteX3" fmla="*/ 455739 w 582306"/>
                <a:gd name="connsiteY3" fmla="*/ 379224 h 606722"/>
                <a:gd name="connsiteX4" fmla="*/ 481106 w 582306"/>
                <a:gd name="connsiteY4" fmla="*/ 353895 h 606722"/>
                <a:gd name="connsiteX5" fmla="*/ 455739 w 582306"/>
                <a:gd name="connsiteY5" fmla="*/ 328655 h 606722"/>
                <a:gd name="connsiteX6" fmla="*/ 253250 w 582306"/>
                <a:gd name="connsiteY6" fmla="*/ 227517 h 606722"/>
                <a:gd name="connsiteX7" fmla="*/ 227883 w 582306"/>
                <a:gd name="connsiteY7" fmla="*/ 252757 h 606722"/>
                <a:gd name="connsiteX8" fmla="*/ 253250 w 582306"/>
                <a:gd name="connsiteY8" fmla="*/ 278086 h 606722"/>
                <a:gd name="connsiteX9" fmla="*/ 455739 w 582306"/>
                <a:gd name="connsiteY9" fmla="*/ 278086 h 606722"/>
                <a:gd name="connsiteX10" fmla="*/ 481106 w 582306"/>
                <a:gd name="connsiteY10" fmla="*/ 252757 h 606722"/>
                <a:gd name="connsiteX11" fmla="*/ 455739 w 582306"/>
                <a:gd name="connsiteY11" fmla="*/ 227517 h 606722"/>
                <a:gd name="connsiteX12" fmla="*/ 253250 w 582306"/>
                <a:gd name="connsiteY12" fmla="*/ 126379 h 606722"/>
                <a:gd name="connsiteX13" fmla="*/ 227883 w 582306"/>
                <a:gd name="connsiteY13" fmla="*/ 151708 h 606722"/>
                <a:gd name="connsiteX14" fmla="*/ 253250 w 582306"/>
                <a:gd name="connsiteY14" fmla="*/ 176948 h 606722"/>
                <a:gd name="connsiteX15" fmla="*/ 379817 w 582306"/>
                <a:gd name="connsiteY15" fmla="*/ 176948 h 606722"/>
                <a:gd name="connsiteX16" fmla="*/ 405095 w 582306"/>
                <a:gd name="connsiteY16" fmla="*/ 151708 h 606722"/>
                <a:gd name="connsiteX17" fmla="*/ 379817 w 582306"/>
                <a:gd name="connsiteY17" fmla="*/ 126379 h 606722"/>
                <a:gd name="connsiteX18" fmla="*/ 0 w 582306"/>
                <a:gd name="connsiteY18" fmla="*/ 101120 h 606722"/>
                <a:gd name="connsiteX19" fmla="*/ 76014 w 582306"/>
                <a:gd name="connsiteY19" fmla="*/ 101120 h 606722"/>
                <a:gd name="connsiteX20" fmla="*/ 76014 w 582306"/>
                <a:gd name="connsiteY20" fmla="*/ 556153 h 606722"/>
                <a:gd name="connsiteX21" fmla="*/ 430449 w 582306"/>
                <a:gd name="connsiteY21" fmla="*/ 556153 h 606722"/>
                <a:gd name="connsiteX22" fmla="*/ 430449 w 582306"/>
                <a:gd name="connsiteY22" fmla="*/ 606722 h 606722"/>
                <a:gd name="connsiteX23" fmla="*/ 0 w 582306"/>
                <a:gd name="connsiteY23" fmla="*/ 606722 h 606722"/>
                <a:gd name="connsiteX24" fmla="*/ 126594 w 582306"/>
                <a:gd name="connsiteY24" fmla="*/ 0 h 606722"/>
                <a:gd name="connsiteX25" fmla="*/ 466242 w 582306"/>
                <a:gd name="connsiteY25" fmla="*/ 0 h 606722"/>
                <a:gd name="connsiteX26" fmla="*/ 582306 w 582306"/>
                <a:gd name="connsiteY26" fmla="*/ 115891 h 606722"/>
                <a:gd name="connsiteX27" fmla="*/ 582306 w 582306"/>
                <a:gd name="connsiteY27" fmla="*/ 505602 h 606722"/>
                <a:gd name="connsiteX28" fmla="*/ 126594 w 582306"/>
                <a:gd name="connsiteY28" fmla="*/ 50560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2306" h="606722">
                  <a:moveTo>
                    <a:pt x="253250" y="328655"/>
                  </a:moveTo>
                  <a:cubicBezTo>
                    <a:pt x="239276" y="328655"/>
                    <a:pt x="227883" y="339942"/>
                    <a:pt x="227883" y="353895"/>
                  </a:cubicBezTo>
                  <a:cubicBezTo>
                    <a:pt x="227883" y="367848"/>
                    <a:pt x="239276" y="379224"/>
                    <a:pt x="253250" y="379224"/>
                  </a:cubicBezTo>
                  <a:lnTo>
                    <a:pt x="455739" y="379224"/>
                  </a:lnTo>
                  <a:cubicBezTo>
                    <a:pt x="469713" y="379224"/>
                    <a:pt x="481106" y="367848"/>
                    <a:pt x="481106" y="353895"/>
                  </a:cubicBezTo>
                  <a:cubicBezTo>
                    <a:pt x="481106" y="339942"/>
                    <a:pt x="469713" y="328655"/>
                    <a:pt x="455739" y="328655"/>
                  </a:cubicBezTo>
                  <a:close/>
                  <a:moveTo>
                    <a:pt x="253250" y="227517"/>
                  </a:moveTo>
                  <a:cubicBezTo>
                    <a:pt x="239276" y="227517"/>
                    <a:pt x="227883" y="238804"/>
                    <a:pt x="227883" y="252757"/>
                  </a:cubicBezTo>
                  <a:cubicBezTo>
                    <a:pt x="227883" y="266710"/>
                    <a:pt x="239276" y="278086"/>
                    <a:pt x="253250" y="278086"/>
                  </a:cubicBezTo>
                  <a:lnTo>
                    <a:pt x="455739" y="278086"/>
                  </a:lnTo>
                  <a:cubicBezTo>
                    <a:pt x="469713" y="278086"/>
                    <a:pt x="481106" y="266710"/>
                    <a:pt x="481106" y="252757"/>
                  </a:cubicBezTo>
                  <a:cubicBezTo>
                    <a:pt x="481106" y="238804"/>
                    <a:pt x="469713" y="227517"/>
                    <a:pt x="455739" y="227517"/>
                  </a:cubicBezTo>
                  <a:close/>
                  <a:moveTo>
                    <a:pt x="253250" y="126379"/>
                  </a:moveTo>
                  <a:cubicBezTo>
                    <a:pt x="239276" y="126379"/>
                    <a:pt x="227883" y="137754"/>
                    <a:pt x="227883" y="151708"/>
                  </a:cubicBezTo>
                  <a:cubicBezTo>
                    <a:pt x="227883" y="165661"/>
                    <a:pt x="239276" y="176948"/>
                    <a:pt x="253250" y="176948"/>
                  </a:cubicBezTo>
                  <a:lnTo>
                    <a:pt x="379817" y="176948"/>
                  </a:lnTo>
                  <a:cubicBezTo>
                    <a:pt x="393791" y="176948"/>
                    <a:pt x="405095" y="165661"/>
                    <a:pt x="405095" y="151708"/>
                  </a:cubicBezTo>
                  <a:cubicBezTo>
                    <a:pt x="405095" y="137754"/>
                    <a:pt x="393791" y="126379"/>
                    <a:pt x="379817" y="126379"/>
                  </a:cubicBezTo>
                  <a:close/>
                  <a:moveTo>
                    <a:pt x="0" y="101120"/>
                  </a:moveTo>
                  <a:lnTo>
                    <a:pt x="76014" y="101120"/>
                  </a:lnTo>
                  <a:lnTo>
                    <a:pt x="76014" y="556153"/>
                  </a:lnTo>
                  <a:lnTo>
                    <a:pt x="430449" y="556153"/>
                  </a:lnTo>
                  <a:lnTo>
                    <a:pt x="430449" y="606722"/>
                  </a:lnTo>
                  <a:lnTo>
                    <a:pt x="0" y="606722"/>
                  </a:lnTo>
                  <a:close/>
                  <a:moveTo>
                    <a:pt x="126594" y="0"/>
                  </a:moveTo>
                  <a:lnTo>
                    <a:pt x="466242" y="0"/>
                  </a:lnTo>
                  <a:lnTo>
                    <a:pt x="582306" y="115891"/>
                  </a:lnTo>
                  <a:lnTo>
                    <a:pt x="582306" y="505602"/>
                  </a:lnTo>
                  <a:lnTo>
                    <a:pt x="126594" y="5056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89744" y="1324689"/>
            <a:ext cx="1033153" cy="1033153"/>
            <a:chOff x="5319092" y="1888175"/>
            <a:chExt cx="1033153" cy="1033153"/>
          </a:xfrm>
        </p:grpSpPr>
        <p:sp>
          <p:nvSpPr>
            <p:cNvPr id="12" name="椭圆 11"/>
            <p:cNvSpPr/>
            <p:nvPr/>
          </p:nvSpPr>
          <p:spPr>
            <a:xfrm>
              <a:off x="5319092" y="1888175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iconfont-11910-6714381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5580429" y="2183112"/>
              <a:ext cx="510478" cy="443278"/>
            </a:xfrm>
            <a:custGeom>
              <a:avLst/>
              <a:gdLst>
                <a:gd name="T0" fmla="*/ 7965 w 8942"/>
                <a:gd name="T1" fmla="*/ 7204 h 7763"/>
                <a:gd name="T2" fmla="*/ 7406 w 8942"/>
                <a:gd name="T3" fmla="*/ 7763 h 7763"/>
                <a:gd name="T4" fmla="*/ 418 w 8942"/>
                <a:gd name="T5" fmla="*/ 7763 h 7763"/>
                <a:gd name="T6" fmla="*/ 1397 w 8942"/>
                <a:gd name="T7" fmla="*/ 3152 h 7763"/>
                <a:gd name="T8" fmla="*/ 1955 w 8942"/>
                <a:gd name="T9" fmla="*/ 2593 h 7763"/>
                <a:gd name="T10" fmla="*/ 8384 w 8942"/>
                <a:gd name="T11" fmla="*/ 2593 h 7763"/>
                <a:gd name="T12" fmla="*/ 8942 w 8942"/>
                <a:gd name="T13" fmla="*/ 3152 h 7763"/>
                <a:gd name="T14" fmla="*/ 7965 w 8942"/>
                <a:gd name="T15" fmla="*/ 7204 h 7763"/>
                <a:gd name="T16" fmla="*/ 1536 w 8942"/>
                <a:gd name="T17" fmla="*/ 2173 h 7763"/>
                <a:gd name="T18" fmla="*/ 7825 w 8942"/>
                <a:gd name="T19" fmla="*/ 2173 h 7763"/>
                <a:gd name="T20" fmla="*/ 7825 w 8942"/>
                <a:gd name="T21" fmla="*/ 1624 h 7763"/>
                <a:gd name="T22" fmla="*/ 7266 w 8942"/>
                <a:gd name="T23" fmla="*/ 1065 h 7763"/>
                <a:gd name="T24" fmla="*/ 3914 w 8942"/>
                <a:gd name="T25" fmla="*/ 1065 h 7763"/>
                <a:gd name="T26" fmla="*/ 3914 w 8942"/>
                <a:gd name="T27" fmla="*/ 559 h 7763"/>
                <a:gd name="T28" fmla="*/ 3355 w 8942"/>
                <a:gd name="T29" fmla="*/ 0 h 7763"/>
                <a:gd name="T30" fmla="*/ 559 w 8942"/>
                <a:gd name="T31" fmla="*/ 0 h 7763"/>
                <a:gd name="T32" fmla="*/ 0 w 8942"/>
                <a:gd name="T33" fmla="*/ 559 h 7763"/>
                <a:gd name="T34" fmla="*/ 0 w 8942"/>
                <a:gd name="T35" fmla="*/ 7204 h 7763"/>
                <a:gd name="T36" fmla="*/ 977 w 8942"/>
                <a:gd name="T37" fmla="*/ 2733 h 7763"/>
                <a:gd name="T38" fmla="*/ 1536 w 8942"/>
                <a:gd name="T39" fmla="*/ 2173 h 7763"/>
                <a:gd name="T40" fmla="*/ 1536 w 8942"/>
                <a:gd name="T41" fmla="*/ 2173 h 7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42" h="7763">
                  <a:moveTo>
                    <a:pt x="7965" y="7204"/>
                  </a:moveTo>
                  <a:cubicBezTo>
                    <a:pt x="7965" y="7513"/>
                    <a:pt x="7714" y="7763"/>
                    <a:pt x="7406" y="7763"/>
                  </a:cubicBezTo>
                  <a:lnTo>
                    <a:pt x="418" y="7763"/>
                  </a:lnTo>
                  <a:lnTo>
                    <a:pt x="1397" y="3152"/>
                  </a:lnTo>
                  <a:cubicBezTo>
                    <a:pt x="1397" y="2843"/>
                    <a:pt x="1646" y="2593"/>
                    <a:pt x="1955" y="2593"/>
                  </a:cubicBezTo>
                  <a:lnTo>
                    <a:pt x="8384" y="2593"/>
                  </a:lnTo>
                  <a:cubicBezTo>
                    <a:pt x="8692" y="2593"/>
                    <a:pt x="8942" y="2843"/>
                    <a:pt x="8942" y="3152"/>
                  </a:cubicBezTo>
                  <a:lnTo>
                    <a:pt x="7965" y="7204"/>
                  </a:lnTo>
                  <a:close/>
                  <a:moveTo>
                    <a:pt x="1536" y="2173"/>
                  </a:moveTo>
                  <a:lnTo>
                    <a:pt x="7825" y="2173"/>
                  </a:lnTo>
                  <a:lnTo>
                    <a:pt x="7825" y="1624"/>
                  </a:lnTo>
                  <a:cubicBezTo>
                    <a:pt x="7825" y="1315"/>
                    <a:pt x="7574" y="1065"/>
                    <a:pt x="7266" y="1065"/>
                  </a:cubicBezTo>
                  <a:lnTo>
                    <a:pt x="3914" y="1065"/>
                  </a:lnTo>
                  <a:lnTo>
                    <a:pt x="3914" y="559"/>
                  </a:lnTo>
                  <a:cubicBezTo>
                    <a:pt x="3914" y="250"/>
                    <a:pt x="3664" y="0"/>
                    <a:pt x="3355" y="0"/>
                  </a:cubicBezTo>
                  <a:lnTo>
                    <a:pt x="559" y="0"/>
                  </a:lnTo>
                  <a:cubicBezTo>
                    <a:pt x="250" y="0"/>
                    <a:pt x="0" y="250"/>
                    <a:pt x="0" y="559"/>
                  </a:cubicBezTo>
                  <a:lnTo>
                    <a:pt x="0" y="7204"/>
                  </a:lnTo>
                  <a:lnTo>
                    <a:pt x="977" y="2733"/>
                  </a:lnTo>
                  <a:cubicBezTo>
                    <a:pt x="977" y="2424"/>
                    <a:pt x="1229" y="2173"/>
                    <a:pt x="1536" y="2173"/>
                  </a:cubicBezTo>
                  <a:close/>
                  <a:moveTo>
                    <a:pt x="1536" y="2173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7818" y="3045411"/>
            <a:ext cx="1033153" cy="1033153"/>
            <a:chOff x="6872780" y="1888174"/>
            <a:chExt cx="1033153" cy="1033153"/>
          </a:xfrm>
        </p:grpSpPr>
        <p:sp>
          <p:nvSpPr>
            <p:cNvPr id="15" name="椭圆 14"/>
            <p:cNvSpPr/>
            <p:nvPr/>
          </p:nvSpPr>
          <p:spPr>
            <a:xfrm>
              <a:off x="6872780" y="1888174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screen_193466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7139413" y="2173587"/>
              <a:ext cx="499887" cy="462327"/>
            </a:xfrm>
            <a:custGeom>
              <a:avLst/>
              <a:gdLst>
                <a:gd name="connsiteX0" fmla="*/ 247340 w 607639"/>
                <a:gd name="connsiteY0" fmla="*/ 391709 h 561983"/>
                <a:gd name="connsiteX1" fmla="*/ 360298 w 607639"/>
                <a:gd name="connsiteY1" fmla="*/ 391709 h 561983"/>
                <a:gd name="connsiteX2" fmla="*/ 360298 w 607639"/>
                <a:gd name="connsiteY2" fmla="*/ 498175 h 561983"/>
                <a:gd name="connsiteX3" fmla="*/ 393322 w 607639"/>
                <a:gd name="connsiteY3" fmla="*/ 498175 h 561983"/>
                <a:gd name="connsiteX4" fmla="*/ 451982 w 607639"/>
                <a:gd name="connsiteY4" fmla="*/ 498175 h 561983"/>
                <a:gd name="connsiteX5" fmla="*/ 483938 w 607639"/>
                <a:gd name="connsiteY5" fmla="*/ 530079 h 561983"/>
                <a:gd name="connsiteX6" fmla="*/ 451982 w 607639"/>
                <a:gd name="connsiteY6" fmla="*/ 561983 h 561983"/>
                <a:gd name="connsiteX7" fmla="*/ 157793 w 607639"/>
                <a:gd name="connsiteY7" fmla="*/ 561983 h 561983"/>
                <a:gd name="connsiteX8" fmla="*/ 125748 w 607639"/>
                <a:gd name="connsiteY8" fmla="*/ 530079 h 561983"/>
                <a:gd name="connsiteX9" fmla="*/ 157793 w 607639"/>
                <a:gd name="connsiteY9" fmla="*/ 498175 h 561983"/>
                <a:gd name="connsiteX10" fmla="*/ 216364 w 607639"/>
                <a:gd name="connsiteY10" fmla="*/ 498175 h 561983"/>
                <a:gd name="connsiteX11" fmla="*/ 247340 w 607639"/>
                <a:gd name="connsiteY11" fmla="*/ 498175 h 561983"/>
                <a:gd name="connsiteX12" fmla="*/ 221717 w 607639"/>
                <a:gd name="connsiteY12" fmla="*/ 134074 h 561983"/>
                <a:gd name="connsiteX13" fmla="*/ 380913 w 607639"/>
                <a:gd name="connsiteY13" fmla="*/ 196101 h 561983"/>
                <a:gd name="connsiteX14" fmla="*/ 221717 w 607639"/>
                <a:gd name="connsiteY14" fmla="*/ 258128 h 561983"/>
                <a:gd name="connsiteX15" fmla="*/ 213279 w 607639"/>
                <a:gd name="connsiteY15" fmla="*/ 99964 h 561983"/>
                <a:gd name="connsiteX16" fmla="*/ 201152 w 607639"/>
                <a:gd name="connsiteY16" fmla="*/ 104797 h 561983"/>
                <a:gd name="connsiteX17" fmla="*/ 189759 w 607639"/>
                <a:gd name="connsiteY17" fmla="*/ 126841 h 561983"/>
                <a:gd name="connsiteX18" fmla="*/ 189759 w 607639"/>
                <a:gd name="connsiteY18" fmla="*/ 265327 h 561983"/>
                <a:gd name="connsiteX19" fmla="*/ 201152 w 607639"/>
                <a:gd name="connsiteY19" fmla="*/ 287637 h 561983"/>
                <a:gd name="connsiteX20" fmla="*/ 216105 w 607639"/>
                <a:gd name="connsiteY20" fmla="*/ 292348 h 561983"/>
                <a:gd name="connsiteX21" fmla="*/ 225895 w 607639"/>
                <a:gd name="connsiteY21" fmla="*/ 290481 h 561983"/>
                <a:gd name="connsiteX22" fmla="*/ 403550 w 607639"/>
                <a:gd name="connsiteY22" fmla="*/ 221239 h 561983"/>
                <a:gd name="connsiteX23" fmla="*/ 420728 w 607639"/>
                <a:gd name="connsiteY23" fmla="*/ 196173 h 561983"/>
                <a:gd name="connsiteX24" fmla="*/ 403550 w 607639"/>
                <a:gd name="connsiteY24" fmla="*/ 171107 h 561983"/>
                <a:gd name="connsiteX25" fmla="*/ 225984 w 607639"/>
                <a:gd name="connsiteY25" fmla="*/ 102131 h 561983"/>
                <a:gd name="connsiteX26" fmla="*/ 226073 w 607639"/>
                <a:gd name="connsiteY26" fmla="*/ 102131 h 561983"/>
                <a:gd name="connsiteX27" fmla="*/ 213279 w 607639"/>
                <a:gd name="connsiteY27" fmla="*/ 99964 h 561983"/>
                <a:gd name="connsiteX28" fmla="*/ 37293 w 607639"/>
                <a:gd name="connsiteY28" fmla="*/ 0 h 561983"/>
                <a:gd name="connsiteX29" fmla="*/ 570257 w 607639"/>
                <a:gd name="connsiteY29" fmla="*/ 0 h 561983"/>
                <a:gd name="connsiteX30" fmla="*/ 607639 w 607639"/>
                <a:gd name="connsiteY30" fmla="*/ 37243 h 561983"/>
                <a:gd name="connsiteX31" fmla="*/ 607639 w 607639"/>
                <a:gd name="connsiteY31" fmla="*/ 322481 h 561983"/>
                <a:gd name="connsiteX32" fmla="*/ 570257 w 607639"/>
                <a:gd name="connsiteY32" fmla="*/ 359813 h 561983"/>
                <a:gd name="connsiteX33" fmla="*/ 37293 w 607639"/>
                <a:gd name="connsiteY33" fmla="*/ 359813 h 561983"/>
                <a:gd name="connsiteX34" fmla="*/ 0 w 607639"/>
                <a:gd name="connsiteY34" fmla="*/ 322481 h 561983"/>
                <a:gd name="connsiteX35" fmla="*/ 0 w 607639"/>
                <a:gd name="connsiteY35" fmla="*/ 37243 h 561983"/>
                <a:gd name="connsiteX36" fmla="*/ 37293 w 607639"/>
                <a:gd name="connsiteY36" fmla="*/ 0 h 56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7639" h="561983">
                  <a:moveTo>
                    <a:pt x="247340" y="391709"/>
                  </a:moveTo>
                  <a:lnTo>
                    <a:pt x="360298" y="391709"/>
                  </a:lnTo>
                  <a:lnTo>
                    <a:pt x="360298" y="498175"/>
                  </a:lnTo>
                  <a:lnTo>
                    <a:pt x="393322" y="498175"/>
                  </a:lnTo>
                  <a:lnTo>
                    <a:pt x="451982" y="498175"/>
                  </a:lnTo>
                  <a:cubicBezTo>
                    <a:pt x="469696" y="498175"/>
                    <a:pt x="483938" y="512394"/>
                    <a:pt x="483938" y="530079"/>
                  </a:cubicBezTo>
                  <a:cubicBezTo>
                    <a:pt x="483938" y="547675"/>
                    <a:pt x="469696" y="561983"/>
                    <a:pt x="451982" y="561983"/>
                  </a:cubicBezTo>
                  <a:lnTo>
                    <a:pt x="157793" y="561983"/>
                  </a:lnTo>
                  <a:cubicBezTo>
                    <a:pt x="140079" y="561983"/>
                    <a:pt x="125748" y="547675"/>
                    <a:pt x="125748" y="530079"/>
                  </a:cubicBezTo>
                  <a:cubicBezTo>
                    <a:pt x="125748" y="512394"/>
                    <a:pt x="140079" y="498175"/>
                    <a:pt x="157793" y="498175"/>
                  </a:cubicBezTo>
                  <a:lnTo>
                    <a:pt x="216364" y="498175"/>
                  </a:lnTo>
                  <a:lnTo>
                    <a:pt x="247340" y="498175"/>
                  </a:lnTo>
                  <a:close/>
                  <a:moveTo>
                    <a:pt x="221717" y="134074"/>
                  </a:moveTo>
                  <a:lnTo>
                    <a:pt x="380913" y="196101"/>
                  </a:lnTo>
                  <a:lnTo>
                    <a:pt x="221717" y="258128"/>
                  </a:lnTo>
                  <a:close/>
                  <a:moveTo>
                    <a:pt x="213279" y="99964"/>
                  </a:moveTo>
                  <a:cubicBezTo>
                    <a:pt x="209007" y="100531"/>
                    <a:pt x="204846" y="102264"/>
                    <a:pt x="201152" y="104797"/>
                  </a:cubicBezTo>
                  <a:cubicBezTo>
                    <a:pt x="193764" y="109775"/>
                    <a:pt x="189759" y="117864"/>
                    <a:pt x="189759" y="126841"/>
                  </a:cubicBezTo>
                  <a:lnTo>
                    <a:pt x="189759" y="265327"/>
                  </a:lnTo>
                  <a:cubicBezTo>
                    <a:pt x="189759" y="274215"/>
                    <a:pt x="193764" y="282571"/>
                    <a:pt x="201152" y="287637"/>
                  </a:cubicBezTo>
                  <a:cubicBezTo>
                    <a:pt x="205780" y="290748"/>
                    <a:pt x="210675" y="292348"/>
                    <a:pt x="216105" y="292348"/>
                  </a:cubicBezTo>
                  <a:cubicBezTo>
                    <a:pt x="219398" y="292348"/>
                    <a:pt x="222780" y="291726"/>
                    <a:pt x="225895" y="290481"/>
                  </a:cubicBezTo>
                  <a:lnTo>
                    <a:pt x="403550" y="221239"/>
                  </a:lnTo>
                  <a:cubicBezTo>
                    <a:pt x="413964" y="217150"/>
                    <a:pt x="420728" y="207461"/>
                    <a:pt x="420728" y="196173"/>
                  </a:cubicBezTo>
                  <a:cubicBezTo>
                    <a:pt x="420728" y="184973"/>
                    <a:pt x="414053" y="175196"/>
                    <a:pt x="403550" y="171107"/>
                  </a:cubicBezTo>
                  <a:lnTo>
                    <a:pt x="225984" y="102131"/>
                  </a:lnTo>
                  <a:lnTo>
                    <a:pt x="226073" y="102131"/>
                  </a:lnTo>
                  <a:cubicBezTo>
                    <a:pt x="221935" y="99998"/>
                    <a:pt x="217551" y="99398"/>
                    <a:pt x="213279" y="99964"/>
                  </a:cubicBezTo>
                  <a:close/>
                  <a:moveTo>
                    <a:pt x="37293" y="0"/>
                  </a:moveTo>
                  <a:lnTo>
                    <a:pt x="570257" y="0"/>
                  </a:lnTo>
                  <a:cubicBezTo>
                    <a:pt x="590906" y="0"/>
                    <a:pt x="607639" y="16622"/>
                    <a:pt x="607639" y="37243"/>
                  </a:cubicBezTo>
                  <a:lnTo>
                    <a:pt x="607639" y="322481"/>
                  </a:lnTo>
                  <a:cubicBezTo>
                    <a:pt x="607639" y="343102"/>
                    <a:pt x="590906" y="359813"/>
                    <a:pt x="570257" y="359813"/>
                  </a:cubicBezTo>
                  <a:lnTo>
                    <a:pt x="37293" y="359813"/>
                  </a:lnTo>
                  <a:cubicBezTo>
                    <a:pt x="16733" y="359813"/>
                    <a:pt x="0" y="343102"/>
                    <a:pt x="0" y="322481"/>
                  </a:cubicBezTo>
                  <a:lnTo>
                    <a:pt x="0" y="37243"/>
                  </a:lnTo>
                  <a:cubicBezTo>
                    <a:pt x="0" y="16622"/>
                    <a:pt x="16733" y="0"/>
                    <a:pt x="372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46945" y="4741663"/>
            <a:ext cx="1033153" cy="1033153"/>
            <a:chOff x="8172566" y="1888173"/>
            <a:chExt cx="1033153" cy="1033153"/>
          </a:xfrm>
        </p:grpSpPr>
        <p:sp>
          <p:nvSpPr>
            <p:cNvPr id="18" name="椭圆 17"/>
            <p:cNvSpPr/>
            <p:nvPr/>
          </p:nvSpPr>
          <p:spPr>
            <a:xfrm>
              <a:off x="8172566" y="1888173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iconfont-11250-5318189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8404294" y="2124533"/>
              <a:ext cx="569696" cy="540337"/>
            </a:xfrm>
            <a:custGeom>
              <a:avLst/>
              <a:gdLst>
                <a:gd name="T0" fmla="*/ 7885 w 9095"/>
                <a:gd name="T1" fmla="*/ 6204 h 8625"/>
                <a:gd name="T2" fmla="*/ 6906 w 9095"/>
                <a:gd name="T3" fmla="*/ 6707 h 8625"/>
                <a:gd name="T4" fmla="*/ 5626 w 9095"/>
                <a:gd name="T5" fmla="*/ 6049 h 8625"/>
                <a:gd name="T6" fmla="*/ 5793 w 9095"/>
                <a:gd name="T7" fmla="*/ 5316 h 8625"/>
                <a:gd name="T8" fmla="*/ 5579 w 9095"/>
                <a:gd name="T9" fmla="*/ 4496 h 8625"/>
                <a:gd name="T10" fmla="*/ 6326 w 9095"/>
                <a:gd name="T11" fmla="*/ 4187 h 8625"/>
                <a:gd name="T12" fmla="*/ 6580 w 9095"/>
                <a:gd name="T13" fmla="*/ 4495 h 8625"/>
                <a:gd name="T14" fmla="*/ 8285 w 9095"/>
                <a:gd name="T15" fmla="*/ 4355 h 8625"/>
                <a:gd name="T16" fmla="*/ 8145 w 9095"/>
                <a:gd name="T17" fmla="*/ 2650 h 8625"/>
                <a:gd name="T18" fmla="*/ 6440 w 9095"/>
                <a:gd name="T19" fmla="*/ 2790 h 8625"/>
                <a:gd name="T20" fmla="*/ 6191 w 9095"/>
                <a:gd name="T21" fmla="*/ 3862 h 8625"/>
                <a:gd name="T22" fmla="*/ 5377 w 9095"/>
                <a:gd name="T23" fmla="*/ 4199 h 8625"/>
                <a:gd name="T24" fmla="*/ 4225 w 9095"/>
                <a:gd name="T25" fmla="*/ 3590 h 8625"/>
                <a:gd name="T26" fmla="*/ 4225 w 9095"/>
                <a:gd name="T27" fmla="*/ 2402 h 8625"/>
                <a:gd name="T28" fmla="*/ 5259 w 9095"/>
                <a:gd name="T29" fmla="*/ 1210 h 8625"/>
                <a:gd name="T30" fmla="*/ 4049 w 9095"/>
                <a:gd name="T31" fmla="*/ 0 h 8625"/>
                <a:gd name="T32" fmla="*/ 2839 w 9095"/>
                <a:gd name="T33" fmla="*/ 1210 h 8625"/>
                <a:gd name="T34" fmla="*/ 3872 w 9095"/>
                <a:gd name="T35" fmla="*/ 2402 h 8625"/>
                <a:gd name="T36" fmla="*/ 3872 w 9095"/>
                <a:gd name="T37" fmla="*/ 3590 h 8625"/>
                <a:gd name="T38" fmla="*/ 2305 w 9095"/>
                <a:gd name="T39" fmla="*/ 5316 h 8625"/>
                <a:gd name="T40" fmla="*/ 2731 w 9095"/>
                <a:gd name="T41" fmla="*/ 6448 h 8625"/>
                <a:gd name="T42" fmla="*/ 2205 w 9095"/>
                <a:gd name="T43" fmla="*/ 6719 h 8625"/>
                <a:gd name="T44" fmla="*/ 1210 w 9095"/>
                <a:gd name="T45" fmla="*/ 6195 h 8625"/>
                <a:gd name="T46" fmla="*/ 0 w 9095"/>
                <a:gd name="T47" fmla="*/ 7405 h 8625"/>
                <a:gd name="T48" fmla="*/ 1210 w 9095"/>
                <a:gd name="T49" fmla="*/ 8615 h 8625"/>
                <a:gd name="T50" fmla="*/ 2418 w 9095"/>
                <a:gd name="T51" fmla="*/ 7405 h 8625"/>
                <a:gd name="T52" fmla="*/ 2355 w 9095"/>
                <a:gd name="T53" fmla="*/ 7038 h 8625"/>
                <a:gd name="T54" fmla="*/ 3001 w 9095"/>
                <a:gd name="T55" fmla="*/ 6705 h 8625"/>
                <a:gd name="T56" fmla="*/ 4048 w 9095"/>
                <a:gd name="T57" fmla="*/ 7061 h 8625"/>
                <a:gd name="T58" fmla="*/ 5444 w 9095"/>
                <a:gd name="T59" fmla="*/ 6353 h 8625"/>
                <a:gd name="T60" fmla="*/ 6746 w 9095"/>
                <a:gd name="T61" fmla="*/ 7023 h 8625"/>
                <a:gd name="T62" fmla="*/ 6675 w 9095"/>
                <a:gd name="T63" fmla="*/ 7415 h 8625"/>
                <a:gd name="T64" fmla="*/ 7885 w 9095"/>
                <a:gd name="T65" fmla="*/ 8625 h 8625"/>
                <a:gd name="T66" fmla="*/ 9095 w 9095"/>
                <a:gd name="T67" fmla="*/ 7415 h 8625"/>
                <a:gd name="T68" fmla="*/ 7885 w 9095"/>
                <a:gd name="T69" fmla="*/ 6204 h 8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95" h="8625">
                  <a:moveTo>
                    <a:pt x="7885" y="6204"/>
                  </a:moveTo>
                  <a:cubicBezTo>
                    <a:pt x="7481" y="6204"/>
                    <a:pt x="7126" y="6404"/>
                    <a:pt x="6906" y="6707"/>
                  </a:cubicBezTo>
                  <a:lnTo>
                    <a:pt x="5626" y="6049"/>
                  </a:lnTo>
                  <a:cubicBezTo>
                    <a:pt x="5730" y="5825"/>
                    <a:pt x="5793" y="5579"/>
                    <a:pt x="5793" y="5316"/>
                  </a:cubicBezTo>
                  <a:cubicBezTo>
                    <a:pt x="5793" y="5017"/>
                    <a:pt x="5711" y="4741"/>
                    <a:pt x="5579" y="4496"/>
                  </a:cubicBezTo>
                  <a:lnTo>
                    <a:pt x="6326" y="4187"/>
                  </a:lnTo>
                  <a:cubicBezTo>
                    <a:pt x="6392" y="4300"/>
                    <a:pt x="6474" y="4406"/>
                    <a:pt x="6580" y="4495"/>
                  </a:cubicBezTo>
                  <a:cubicBezTo>
                    <a:pt x="7090" y="4927"/>
                    <a:pt x="7852" y="4865"/>
                    <a:pt x="8285" y="4355"/>
                  </a:cubicBezTo>
                  <a:cubicBezTo>
                    <a:pt x="8717" y="3845"/>
                    <a:pt x="8655" y="3082"/>
                    <a:pt x="8145" y="2650"/>
                  </a:cubicBezTo>
                  <a:cubicBezTo>
                    <a:pt x="7635" y="2217"/>
                    <a:pt x="6872" y="2280"/>
                    <a:pt x="6440" y="2790"/>
                  </a:cubicBezTo>
                  <a:cubicBezTo>
                    <a:pt x="6179" y="3097"/>
                    <a:pt x="6101" y="3497"/>
                    <a:pt x="6191" y="3862"/>
                  </a:cubicBezTo>
                  <a:lnTo>
                    <a:pt x="5377" y="4199"/>
                  </a:lnTo>
                  <a:cubicBezTo>
                    <a:pt x="5094" y="3862"/>
                    <a:pt x="4687" y="3637"/>
                    <a:pt x="4225" y="3590"/>
                  </a:cubicBezTo>
                  <a:lnTo>
                    <a:pt x="4225" y="2402"/>
                  </a:lnTo>
                  <a:cubicBezTo>
                    <a:pt x="4809" y="2316"/>
                    <a:pt x="5259" y="1819"/>
                    <a:pt x="5259" y="1210"/>
                  </a:cubicBezTo>
                  <a:cubicBezTo>
                    <a:pt x="5259" y="541"/>
                    <a:pt x="4717" y="0"/>
                    <a:pt x="4049" y="0"/>
                  </a:cubicBezTo>
                  <a:cubicBezTo>
                    <a:pt x="3380" y="0"/>
                    <a:pt x="2839" y="541"/>
                    <a:pt x="2839" y="1210"/>
                  </a:cubicBezTo>
                  <a:cubicBezTo>
                    <a:pt x="2839" y="1817"/>
                    <a:pt x="3289" y="2316"/>
                    <a:pt x="3872" y="2402"/>
                  </a:cubicBezTo>
                  <a:lnTo>
                    <a:pt x="3872" y="3590"/>
                  </a:lnTo>
                  <a:cubicBezTo>
                    <a:pt x="2994" y="3680"/>
                    <a:pt x="2305" y="4414"/>
                    <a:pt x="2305" y="5316"/>
                  </a:cubicBezTo>
                  <a:cubicBezTo>
                    <a:pt x="2305" y="5750"/>
                    <a:pt x="2469" y="6143"/>
                    <a:pt x="2731" y="6448"/>
                  </a:cubicBezTo>
                  <a:lnTo>
                    <a:pt x="2205" y="6719"/>
                  </a:lnTo>
                  <a:cubicBezTo>
                    <a:pt x="1986" y="6403"/>
                    <a:pt x="1622" y="6195"/>
                    <a:pt x="1210" y="6195"/>
                  </a:cubicBezTo>
                  <a:cubicBezTo>
                    <a:pt x="541" y="6195"/>
                    <a:pt x="0" y="6736"/>
                    <a:pt x="0" y="7405"/>
                  </a:cubicBezTo>
                  <a:cubicBezTo>
                    <a:pt x="0" y="8074"/>
                    <a:pt x="541" y="8615"/>
                    <a:pt x="1210" y="8615"/>
                  </a:cubicBezTo>
                  <a:cubicBezTo>
                    <a:pt x="1879" y="8615"/>
                    <a:pt x="2418" y="8073"/>
                    <a:pt x="2418" y="7405"/>
                  </a:cubicBezTo>
                  <a:cubicBezTo>
                    <a:pt x="2418" y="7276"/>
                    <a:pt x="2393" y="7154"/>
                    <a:pt x="2355" y="7038"/>
                  </a:cubicBezTo>
                  <a:lnTo>
                    <a:pt x="3001" y="6705"/>
                  </a:lnTo>
                  <a:cubicBezTo>
                    <a:pt x="3294" y="6926"/>
                    <a:pt x="3654" y="7061"/>
                    <a:pt x="4048" y="7061"/>
                  </a:cubicBezTo>
                  <a:cubicBezTo>
                    <a:pt x="4621" y="7061"/>
                    <a:pt x="5126" y="6780"/>
                    <a:pt x="5444" y="6353"/>
                  </a:cubicBezTo>
                  <a:lnTo>
                    <a:pt x="6746" y="7023"/>
                  </a:lnTo>
                  <a:cubicBezTo>
                    <a:pt x="6704" y="7146"/>
                    <a:pt x="6675" y="7276"/>
                    <a:pt x="6675" y="7415"/>
                  </a:cubicBezTo>
                  <a:cubicBezTo>
                    <a:pt x="6675" y="8084"/>
                    <a:pt x="7216" y="8625"/>
                    <a:pt x="7885" y="8625"/>
                  </a:cubicBezTo>
                  <a:cubicBezTo>
                    <a:pt x="8554" y="8625"/>
                    <a:pt x="9095" y="8084"/>
                    <a:pt x="9095" y="7415"/>
                  </a:cubicBezTo>
                  <a:cubicBezTo>
                    <a:pt x="9095" y="6746"/>
                    <a:pt x="8554" y="6204"/>
                    <a:pt x="7885" y="62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098999" y="4741663"/>
            <a:ext cx="1033153" cy="1033153"/>
            <a:chOff x="9587653" y="1890115"/>
            <a:chExt cx="1033153" cy="1033153"/>
          </a:xfrm>
        </p:grpSpPr>
        <p:sp>
          <p:nvSpPr>
            <p:cNvPr id="21" name="椭圆 20"/>
            <p:cNvSpPr/>
            <p:nvPr/>
          </p:nvSpPr>
          <p:spPr>
            <a:xfrm>
              <a:off x="9587653" y="1890115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cute-star_72428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9829495" y="2145280"/>
              <a:ext cx="549468" cy="522822"/>
            </a:xfrm>
            <a:custGeom>
              <a:avLst/>
              <a:gdLst>
                <a:gd name="T0" fmla="*/ 8171 w 8232"/>
                <a:gd name="T1" fmla="*/ 2946 h 7844"/>
                <a:gd name="T2" fmla="*/ 7750 w 8232"/>
                <a:gd name="T3" fmla="*/ 2592 h 7844"/>
                <a:gd name="T4" fmla="*/ 5562 w 8232"/>
                <a:gd name="T5" fmla="*/ 2274 h 7844"/>
                <a:gd name="T6" fmla="*/ 4583 w 8232"/>
                <a:gd name="T7" fmla="*/ 290 h 7844"/>
                <a:gd name="T8" fmla="*/ 4116 w 8232"/>
                <a:gd name="T9" fmla="*/ 0 h 7844"/>
                <a:gd name="T10" fmla="*/ 3649 w 8232"/>
                <a:gd name="T11" fmla="*/ 290 h 7844"/>
                <a:gd name="T12" fmla="*/ 2670 w 8232"/>
                <a:gd name="T13" fmla="*/ 2274 h 7844"/>
                <a:gd name="T14" fmla="*/ 482 w 8232"/>
                <a:gd name="T15" fmla="*/ 2592 h 7844"/>
                <a:gd name="T16" fmla="*/ 61 w 8232"/>
                <a:gd name="T17" fmla="*/ 2946 h 7844"/>
                <a:gd name="T18" fmla="*/ 193 w 8232"/>
                <a:gd name="T19" fmla="*/ 3480 h 7844"/>
                <a:gd name="T20" fmla="*/ 1777 w 8232"/>
                <a:gd name="T21" fmla="*/ 5023 h 7844"/>
                <a:gd name="T22" fmla="*/ 1403 w 8232"/>
                <a:gd name="T23" fmla="*/ 7203 h 7844"/>
                <a:gd name="T24" fmla="*/ 1610 w 8232"/>
                <a:gd name="T25" fmla="*/ 7712 h 7844"/>
                <a:gd name="T26" fmla="*/ 2158 w 8232"/>
                <a:gd name="T27" fmla="*/ 7752 h 7844"/>
                <a:gd name="T28" fmla="*/ 4116 w 8232"/>
                <a:gd name="T29" fmla="*/ 6723 h 7844"/>
                <a:gd name="T30" fmla="*/ 6074 w 8232"/>
                <a:gd name="T31" fmla="*/ 7752 h 7844"/>
                <a:gd name="T32" fmla="*/ 6316 w 8232"/>
                <a:gd name="T33" fmla="*/ 7812 h 7844"/>
                <a:gd name="T34" fmla="*/ 6622 w 8232"/>
                <a:gd name="T35" fmla="*/ 7712 h 7844"/>
                <a:gd name="T36" fmla="*/ 6829 w 8232"/>
                <a:gd name="T37" fmla="*/ 7203 h 7844"/>
                <a:gd name="T38" fmla="*/ 6455 w 8232"/>
                <a:gd name="T39" fmla="*/ 5023 h 7844"/>
                <a:gd name="T40" fmla="*/ 8039 w 8232"/>
                <a:gd name="T41" fmla="*/ 3480 h 7844"/>
                <a:gd name="T42" fmla="*/ 8171 w 8232"/>
                <a:gd name="T43" fmla="*/ 2946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32" h="7844">
                  <a:moveTo>
                    <a:pt x="8171" y="2946"/>
                  </a:moveTo>
                  <a:cubicBezTo>
                    <a:pt x="8109" y="2758"/>
                    <a:pt x="7946" y="2620"/>
                    <a:pt x="7750" y="2592"/>
                  </a:cubicBezTo>
                  <a:lnTo>
                    <a:pt x="5562" y="2274"/>
                  </a:lnTo>
                  <a:lnTo>
                    <a:pt x="4583" y="290"/>
                  </a:lnTo>
                  <a:cubicBezTo>
                    <a:pt x="4495" y="113"/>
                    <a:pt x="4314" y="0"/>
                    <a:pt x="4116" y="0"/>
                  </a:cubicBezTo>
                  <a:cubicBezTo>
                    <a:pt x="3918" y="0"/>
                    <a:pt x="3737" y="113"/>
                    <a:pt x="3649" y="290"/>
                  </a:cubicBezTo>
                  <a:lnTo>
                    <a:pt x="2670" y="2274"/>
                  </a:lnTo>
                  <a:lnTo>
                    <a:pt x="482" y="2592"/>
                  </a:lnTo>
                  <a:cubicBezTo>
                    <a:pt x="286" y="2620"/>
                    <a:pt x="123" y="2758"/>
                    <a:pt x="61" y="2946"/>
                  </a:cubicBezTo>
                  <a:cubicBezTo>
                    <a:pt x="0" y="3134"/>
                    <a:pt x="51" y="3341"/>
                    <a:pt x="193" y="3480"/>
                  </a:cubicBezTo>
                  <a:lnTo>
                    <a:pt x="1777" y="5023"/>
                  </a:lnTo>
                  <a:lnTo>
                    <a:pt x="1403" y="7203"/>
                  </a:lnTo>
                  <a:cubicBezTo>
                    <a:pt x="1370" y="7399"/>
                    <a:pt x="1450" y="7596"/>
                    <a:pt x="1610" y="7712"/>
                  </a:cubicBezTo>
                  <a:cubicBezTo>
                    <a:pt x="1770" y="7829"/>
                    <a:pt x="1983" y="7844"/>
                    <a:pt x="2158" y="7752"/>
                  </a:cubicBezTo>
                  <a:lnTo>
                    <a:pt x="4116" y="6723"/>
                  </a:lnTo>
                  <a:lnTo>
                    <a:pt x="6074" y="7752"/>
                  </a:lnTo>
                  <a:cubicBezTo>
                    <a:pt x="6150" y="7792"/>
                    <a:pt x="6233" y="7812"/>
                    <a:pt x="6316" y="7812"/>
                  </a:cubicBezTo>
                  <a:cubicBezTo>
                    <a:pt x="6424" y="7812"/>
                    <a:pt x="6531" y="7778"/>
                    <a:pt x="6622" y="7712"/>
                  </a:cubicBezTo>
                  <a:cubicBezTo>
                    <a:pt x="6782" y="7596"/>
                    <a:pt x="6862" y="7399"/>
                    <a:pt x="6829" y="7203"/>
                  </a:cubicBezTo>
                  <a:lnTo>
                    <a:pt x="6455" y="5023"/>
                  </a:lnTo>
                  <a:lnTo>
                    <a:pt x="8039" y="3480"/>
                  </a:lnTo>
                  <a:cubicBezTo>
                    <a:pt x="8181" y="3341"/>
                    <a:pt x="8232" y="3134"/>
                    <a:pt x="8171" y="29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C43A744-3395-1642-88C6-4A741987C5F4}"/>
              </a:ext>
            </a:extLst>
          </p:cNvPr>
          <p:cNvGrpSpPr/>
          <p:nvPr/>
        </p:nvGrpSpPr>
        <p:grpSpPr>
          <a:xfrm>
            <a:off x="10626091" y="1324689"/>
            <a:ext cx="1033153" cy="1033153"/>
            <a:chOff x="10133918" y="641263"/>
            <a:chExt cx="1033153" cy="1033153"/>
          </a:xfrm>
        </p:grpSpPr>
        <p:sp>
          <p:nvSpPr>
            <p:cNvPr id="24" name="椭圆 23"/>
            <p:cNvSpPr/>
            <p:nvPr/>
          </p:nvSpPr>
          <p:spPr>
            <a:xfrm>
              <a:off x="10133918" y="641263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ebook_274884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10345652" y="946634"/>
              <a:ext cx="609685" cy="422410"/>
            </a:xfrm>
            <a:custGeom>
              <a:avLst/>
              <a:gdLst>
                <a:gd name="connsiteX0" fmla="*/ 446710 w 607639"/>
                <a:gd name="connsiteY0" fmla="*/ 256866 h 420993"/>
                <a:gd name="connsiteX1" fmla="*/ 364838 w 607639"/>
                <a:gd name="connsiteY1" fmla="*/ 267065 h 420993"/>
                <a:gd name="connsiteX2" fmla="*/ 373738 w 607639"/>
                <a:gd name="connsiteY2" fmla="*/ 301992 h 420993"/>
                <a:gd name="connsiteX3" fmla="*/ 519615 w 607639"/>
                <a:gd name="connsiteY3" fmla="*/ 301992 h 420993"/>
                <a:gd name="connsiteX4" fmla="*/ 528515 w 607639"/>
                <a:gd name="connsiteY4" fmla="*/ 267065 h 420993"/>
                <a:gd name="connsiteX5" fmla="*/ 446710 w 607639"/>
                <a:gd name="connsiteY5" fmla="*/ 256866 h 420993"/>
                <a:gd name="connsiteX6" fmla="*/ 160918 w 607639"/>
                <a:gd name="connsiteY6" fmla="*/ 256866 h 420993"/>
                <a:gd name="connsiteX7" fmla="*/ 79035 w 607639"/>
                <a:gd name="connsiteY7" fmla="*/ 267065 h 420993"/>
                <a:gd name="connsiteX8" fmla="*/ 87936 w 607639"/>
                <a:gd name="connsiteY8" fmla="*/ 301992 h 420993"/>
                <a:gd name="connsiteX9" fmla="*/ 233901 w 607639"/>
                <a:gd name="connsiteY9" fmla="*/ 301992 h 420993"/>
                <a:gd name="connsiteX10" fmla="*/ 242801 w 607639"/>
                <a:gd name="connsiteY10" fmla="*/ 267065 h 420993"/>
                <a:gd name="connsiteX11" fmla="*/ 160918 w 607639"/>
                <a:gd name="connsiteY11" fmla="*/ 256866 h 420993"/>
                <a:gd name="connsiteX12" fmla="*/ 446710 w 607639"/>
                <a:gd name="connsiteY12" fmla="*/ 194922 h 420993"/>
                <a:gd name="connsiteX13" fmla="*/ 364838 w 607639"/>
                <a:gd name="connsiteY13" fmla="*/ 205120 h 420993"/>
                <a:gd name="connsiteX14" fmla="*/ 373738 w 607639"/>
                <a:gd name="connsiteY14" fmla="*/ 240047 h 420993"/>
                <a:gd name="connsiteX15" fmla="*/ 519615 w 607639"/>
                <a:gd name="connsiteY15" fmla="*/ 240047 h 420993"/>
                <a:gd name="connsiteX16" fmla="*/ 528515 w 607639"/>
                <a:gd name="connsiteY16" fmla="*/ 205120 h 420993"/>
                <a:gd name="connsiteX17" fmla="*/ 446710 w 607639"/>
                <a:gd name="connsiteY17" fmla="*/ 194922 h 420993"/>
                <a:gd name="connsiteX18" fmla="*/ 160918 w 607639"/>
                <a:gd name="connsiteY18" fmla="*/ 194922 h 420993"/>
                <a:gd name="connsiteX19" fmla="*/ 79035 w 607639"/>
                <a:gd name="connsiteY19" fmla="*/ 205120 h 420993"/>
                <a:gd name="connsiteX20" fmla="*/ 87936 w 607639"/>
                <a:gd name="connsiteY20" fmla="*/ 240047 h 420993"/>
                <a:gd name="connsiteX21" fmla="*/ 233901 w 607639"/>
                <a:gd name="connsiteY21" fmla="*/ 240047 h 420993"/>
                <a:gd name="connsiteX22" fmla="*/ 242801 w 607639"/>
                <a:gd name="connsiteY22" fmla="*/ 205120 h 420993"/>
                <a:gd name="connsiteX23" fmla="*/ 160918 w 607639"/>
                <a:gd name="connsiteY23" fmla="*/ 194922 h 420993"/>
                <a:gd name="connsiteX24" fmla="*/ 446710 w 607639"/>
                <a:gd name="connsiteY24" fmla="*/ 132888 h 420993"/>
                <a:gd name="connsiteX25" fmla="*/ 364838 w 607639"/>
                <a:gd name="connsiteY25" fmla="*/ 143086 h 420993"/>
                <a:gd name="connsiteX26" fmla="*/ 373738 w 607639"/>
                <a:gd name="connsiteY26" fmla="*/ 178013 h 420993"/>
                <a:gd name="connsiteX27" fmla="*/ 519615 w 607639"/>
                <a:gd name="connsiteY27" fmla="*/ 178013 h 420993"/>
                <a:gd name="connsiteX28" fmla="*/ 528515 w 607639"/>
                <a:gd name="connsiteY28" fmla="*/ 143086 h 420993"/>
                <a:gd name="connsiteX29" fmla="*/ 446710 w 607639"/>
                <a:gd name="connsiteY29" fmla="*/ 132888 h 420993"/>
                <a:gd name="connsiteX30" fmla="*/ 160918 w 607639"/>
                <a:gd name="connsiteY30" fmla="*/ 132888 h 420993"/>
                <a:gd name="connsiteX31" fmla="*/ 79035 w 607639"/>
                <a:gd name="connsiteY31" fmla="*/ 143086 h 420993"/>
                <a:gd name="connsiteX32" fmla="*/ 87936 w 607639"/>
                <a:gd name="connsiteY32" fmla="*/ 178013 h 420993"/>
                <a:gd name="connsiteX33" fmla="*/ 233901 w 607639"/>
                <a:gd name="connsiteY33" fmla="*/ 178013 h 420993"/>
                <a:gd name="connsiteX34" fmla="*/ 242801 w 607639"/>
                <a:gd name="connsiteY34" fmla="*/ 143086 h 420993"/>
                <a:gd name="connsiteX35" fmla="*/ 160918 w 607639"/>
                <a:gd name="connsiteY35" fmla="*/ 132888 h 420993"/>
                <a:gd name="connsiteX36" fmla="*/ 446710 w 607639"/>
                <a:gd name="connsiteY36" fmla="*/ 70854 h 420993"/>
                <a:gd name="connsiteX37" fmla="*/ 364838 w 607639"/>
                <a:gd name="connsiteY37" fmla="*/ 81053 h 420993"/>
                <a:gd name="connsiteX38" fmla="*/ 373738 w 607639"/>
                <a:gd name="connsiteY38" fmla="*/ 115980 h 420993"/>
                <a:gd name="connsiteX39" fmla="*/ 519615 w 607639"/>
                <a:gd name="connsiteY39" fmla="*/ 115980 h 420993"/>
                <a:gd name="connsiteX40" fmla="*/ 528515 w 607639"/>
                <a:gd name="connsiteY40" fmla="*/ 81053 h 420993"/>
                <a:gd name="connsiteX41" fmla="*/ 446710 w 607639"/>
                <a:gd name="connsiteY41" fmla="*/ 70854 h 420993"/>
                <a:gd name="connsiteX42" fmla="*/ 160918 w 607639"/>
                <a:gd name="connsiteY42" fmla="*/ 70854 h 420993"/>
                <a:gd name="connsiteX43" fmla="*/ 79035 w 607639"/>
                <a:gd name="connsiteY43" fmla="*/ 81053 h 420993"/>
                <a:gd name="connsiteX44" fmla="*/ 87936 w 607639"/>
                <a:gd name="connsiteY44" fmla="*/ 115980 h 420993"/>
                <a:gd name="connsiteX45" fmla="*/ 233901 w 607639"/>
                <a:gd name="connsiteY45" fmla="*/ 115980 h 420993"/>
                <a:gd name="connsiteX46" fmla="*/ 242801 w 607639"/>
                <a:gd name="connsiteY46" fmla="*/ 81053 h 420993"/>
                <a:gd name="connsiteX47" fmla="*/ 160918 w 607639"/>
                <a:gd name="connsiteY47" fmla="*/ 70854 h 420993"/>
                <a:gd name="connsiteX48" fmla="*/ 446721 w 607639"/>
                <a:gd name="connsiteY48" fmla="*/ 0 h 420993"/>
                <a:gd name="connsiteX49" fmla="*/ 597760 w 607639"/>
                <a:gd name="connsiteY49" fmla="*/ 36349 h 420993"/>
                <a:gd name="connsiteX50" fmla="*/ 607639 w 607639"/>
                <a:gd name="connsiteY50" fmla="*/ 41415 h 420993"/>
                <a:gd name="connsiteX51" fmla="*/ 607639 w 607639"/>
                <a:gd name="connsiteY51" fmla="*/ 420993 h 420993"/>
                <a:gd name="connsiteX52" fmla="*/ 581294 w 607639"/>
                <a:gd name="connsiteY52" fmla="*/ 407484 h 420993"/>
                <a:gd name="connsiteX53" fmla="*/ 446721 w 607639"/>
                <a:gd name="connsiteY53" fmla="*/ 375134 h 420993"/>
                <a:gd name="connsiteX54" fmla="*/ 321849 w 607639"/>
                <a:gd name="connsiteY54" fmla="*/ 402774 h 420993"/>
                <a:gd name="connsiteX55" fmla="*/ 321849 w 607639"/>
                <a:gd name="connsiteY55" fmla="*/ 24351 h 420993"/>
                <a:gd name="connsiteX56" fmla="*/ 446721 w 607639"/>
                <a:gd name="connsiteY56" fmla="*/ 0 h 420993"/>
                <a:gd name="connsiteX57" fmla="*/ 160918 w 607639"/>
                <a:gd name="connsiteY57" fmla="*/ 0 h 420993"/>
                <a:gd name="connsiteX58" fmla="*/ 285790 w 607639"/>
                <a:gd name="connsiteY58" fmla="*/ 24351 h 420993"/>
                <a:gd name="connsiteX59" fmla="*/ 285790 w 607639"/>
                <a:gd name="connsiteY59" fmla="*/ 402774 h 420993"/>
                <a:gd name="connsiteX60" fmla="*/ 160918 w 607639"/>
                <a:gd name="connsiteY60" fmla="*/ 375134 h 420993"/>
                <a:gd name="connsiteX61" fmla="*/ 26256 w 607639"/>
                <a:gd name="connsiteY61" fmla="*/ 407484 h 420993"/>
                <a:gd name="connsiteX62" fmla="*/ 0 w 607639"/>
                <a:gd name="connsiteY62" fmla="*/ 420993 h 420993"/>
                <a:gd name="connsiteX63" fmla="*/ 0 w 607639"/>
                <a:gd name="connsiteY63" fmla="*/ 41415 h 420993"/>
                <a:gd name="connsiteX64" fmla="*/ 9791 w 607639"/>
                <a:gd name="connsiteY64" fmla="*/ 36349 h 420993"/>
                <a:gd name="connsiteX65" fmla="*/ 160918 w 607639"/>
                <a:gd name="connsiteY65" fmla="*/ 0 h 4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7639" h="420993">
                  <a:moveTo>
                    <a:pt x="446710" y="256866"/>
                  </a:moveTo>
                  <a:cubicBezTo>
                    <a:pt x="419174" y="256866"/>
                    <a:pt x="391628" y="260266"/>
                    <a:pt x="364838" y="267065"/>
                  </a:cubicBezTo>
                  <a:lnTo>
                    <a:pt x="373738" y="301992"/>
                  </a:lnTo>
                  <a:cubicBezTo>
                    <a:pt x="421444" y="289905"/>
                    <a:pt x="471909" y="289905"/>
                    <a:pt x="519615" y="301992"/>
                  </a:cubicBezTo>
                  <a:lnTo>
                    <a:pt x="528515" y="267065"/>
                  </a:lnTo>
                  <a:cubicBezTo>
                    <a:pt x="501770" y="260266"/>
                    <a:pt x="474245" y="256866"/>
                    <a:pt x="446710" y="256866"/>
                  </a:cubicBezTo>
                  <a:close/>
                  <a:moveTo>
                    <a:pt x="160918" y="256866"/>
                  </a:moveTo>
                  <a:cubicBezTo>
                    <a:pt x="133372" y="256866"/>
                    <a:pt x="105825" y="260266"/>
                    <a:pt x="79035" y="267065"/>
                  </a:cubicBezTo>
                  <a:lnTo>
                    <a:pt x="87936" y="301992"/>
                  </a:lnTo>
                  <a:cubicBezTo>
                    <a:pt x="135730" y="289905"/>
                    <a:pt x="186106" y="289905"/>
                    <a:pt x="233901" y="301992"/>
                  </a:cubicBezTo>
                  <a:lnTo>
                    <a:pt x="242801" y="267065"/>
                  </a:lnTo>
                  <a:cubicBezTo>
                    <a:pt x="216011" y="260266"/>
                    <a:pt x="188465" y="256866"/>
                    <a:pt x="160918" y="256866"/>
                  </a:cubicBezTo>
                  <a:close/>
                  <a:moveTo>
                    <a:pt x="446710" y="194922"/>
                  </a:moveTo>
                  <a:cubicBezTo>
                    <a:pt x="419174" y="194922"/>
                    <a:pt x="391628" y="198321"/>
                    <a:pt x="364838" y="205120"/>
                  </a:cubicBezTo>
                  <a:lnTo>
                    <a:pt x="373738" y="240047"/>
                  </a:lnTo>
                  <a:cubicBezTo>
                    <a:pt x="421444" y="227871"/>
                    <a:pt x="471909" y="227871"/>
                    <a:pt x="519615" y="240047"/>
                  </a:cubicBezTo>
                  <a:lnTo>
                    <a:pt x="528515" y="205120"/>
                  </a:lnTo>
                  <a:cubicBezTo>
                    <a:pt x="501770" y="198321"/>
                    <a:pt x="474245" y="194922"/>
                    <a:pt x="446710" y="194922"/>
                  </a:cubicBezTo>
                  <a:close/>
                  <a:moveTo>
                    <a:pt x="160918" y="194922"/>
                  </a:moveTo>
                  <a:cubicBezTo>
                    <a:pt x="133372" y="194922"/>
                    <a:pt x="105825" y="198321"/>
                    <a:pt x="79035" y="205120"/>
                  </a:cubicBezTo>
                  <a:lnTo>
                    <a:pt x="87936" y="240047"/>
                  </a:lnTo>
                  <a:cubicBezTo>
                    <a:pt x="135730" y="227871"/>
                    <a:pt x="186106" y="227871"/>
                    <a:pt x="233901" y="240047"/>
                  </a:cubicBezTo>
                  <a:lnTo>
                    <a:pt x="242801" y="205120"/>
                  </a:lnTo>
                  <a:cubicBezTo>
                    <a:pt x="216011" y="198321"/>
                    <a:pt x="188465" y="194922"/>
                    <a:pt x="160918" y="194922"/>
                  </a:cubicBezTo>
                  <a:close/>
                  <a:moveTo>
                    <a:pt x="446710" y="132888"/>
                  </a:moveTo>
                  <a:cubicBezTo>
                    <a:pt x="419174" y="132888"/>
                    <a:pt x="391628" y="136287"/>
                    <a:pt x="364838" y="143086"/>
                  </a:cubicBezTo>
                  <a:lnTo>
                    <a:pt x="373738" y="178013"/>
                  </a:lnTo>
                  <a:cubicBezTo>
                    <a:pt x="421444" y="165927"/>
                    <a:pt x="471909" y="165927"/>
                    <a:pt x="519615" y="178013"/>
                  </a:cubicBezTo>
                  <a:lnTo>
                    <a:pt x="528515" y="143086"/>
                  </a:lnTo>
                  <a:cubicBezTo>
                    <a:pt x="501770" y="136287"/>
                    <a:pt x="474245" y="132888"/>
                    <a:pt x="446710" y="132888"/>
                  </a:cubicBezTo>
                  <a:close/>
                  <a:moveTo>
                    <a:pt x="160918" y="132888"/>
                  </a:moveTo>
                  <a:cubicBezTo>
                    <a:pt x="133372" y="132888"/>
                    <a:pt x="105825" y="136287"/>
                    <a:pt x="79035" y="143086"/>
                  </a:cubicBezTo>
                  <a:lnTo>
                    <a:pt x="87936" y="178013"/>
                  </a:lnTo>
                  <a:cubicBezTo>
                    <a:pt x="135730" y="165927"/>
                    <a:pt x="186106" y="165927"/>
                    <a:pt x="233901" y="178013"/>
                  </a:cubicBezTo>
                  <a:lnTo>
                    <a:pt x="242801" y="143086"/>
                  </a:lnTo>
                  <a:cubicBezTo>
                    <a:pt x="216011" y="136287"/>
                    <a:pt x="188465" y="132888"/>
                    <a:pt x="160918" y="132888"/>
                  </a:cubicBezTo>
                  <a:close/>
                  <a:moveTo>
                    <a:pt x="446710" y="70854"/>
                  </a:moveTo>
                  <a:cubicBezTo>
                    <a:pt x="419174" y="70854"/>
                    <a:pt x="391628" y="74254"/>
                    <a:pt x="364838" y="81053"/>
                  </a:cubicBezTo>
                  <a:lnTo>
                    <a:pt x="373738" y="115980"/>
                  </a:lnTo>
                  <a:cubicBezTo>
                    <a:pt x="421444" y="103893"/>
                    <a:pt x="471909" y="103893"/>
                    <a:pt x="519615" y="115980"/>
                  </a:cubicBezTo>
                  <a:lnTo>
                    <a:pt x="528515" y="81053"/>
                  </a:lnTo>
                  <a:cubicBezTo>
                    <a:pt x="501770" y="74254"/>
                    <a:pt x="474245" y="70854"/>
                    <a:pt x="446710" y="70854"/>
                  </a:cubicBezTo>
                  <a:close/>
                  <a:moveTo>
                    <a:pt x="160918" y="70854"/>
                  </a:moveTo>
                  <a:cubicBezTo>
                    <a:pt x="133372" y="70854"/>
                    <a:pt x="105825" y="74254"/>
                    <a:pt x="79035" y="81053"/>
                  </a:cubicBezTo>
                  <a:lnTo>
                    <a:pt x="87936" y="115980"/>
                  </a:lnTo>
                  <a:cubicBezTo>
                    <a:pt x="135730" y="103893"/>
                    <a:pt x="186106" y="103893"/>
                    <a:pt x="233901" y="115980"/>
                  </a:cubicBezTo>
                  <a:lnTo>
                    <a:pt x="242801" y="81053"/>
                  </a:lnTo>
                  <a:cubicBezTo>
                    <a:pt x="216011" y="74254"/>
                    <a:pt x="188465" y="70854"/>
                    <a:pt x="160918" y="70854"/>
                  </a:cubicBezTo>
                  <a:close/>
                  <a:moveTo>
                    <a:pt x="446721" y="0"/>
                  </a:moveTo>
                  <a:cubicBezTo>
                    <a:pt x="498966" y="0"/>
                    <a:pt x="551211" y="12620"/>
                    <a:pt x="597760" y="36349"/>
                  </a:cubicBezTo>
                  <a:lnTo>
                    <a:pt x="607639" y="41415"/>
                  </a:lnTo>
                  <a:lnTo>
                    <a:pt x="607639" y="420993"/>
                  </a:lnTo>
                  <a:lnTo>
                    <a:pt x="581294" y="407484"/>
                  </a:lnTo>
                  <a:cubicBezTo>
                    <a:pt x="539908" y="386333"/>
                    <a:pt x="493270" y="375134"/>
                    <a:pt x="446721" y="375134"/>
                  </a:cubicBezTo>
                  <a:cubicBezTo>
                    <a:pt x="403732" y="375134"/>
                    <a:pt x="360833" y="384644"/>
                    <a:pt x="321849" y="402774"/>
                  </a:cubicBezTo>
                  <a:lnTo>
                    <a:pt x="321849" y="24351"/>
                  </a:lnTo>
                  <a:cubicBezTo>
                    <a:pt x="361367" y="8354"/>
                    <a:pt x="403999" y="0"/>
                    <a:pt x="446721" y="0"/>
                  </a:cubicBezTo>
                  <a:close/>
                  <a:moveTo>
                    <a:pt x="160918" y="0"/>
                  </a:moveTo>
                  <a:cubicBezTo>
                    <a:pt x="203640" y="0"/>
                    <a:pt x="246273" y="8354"/>
                    <a:pt x="285790" y="24351"/>
                  </a:cubicBezTo>
                  <a:lnTo>
                    <a:pt x="285790" y="402774"/>
                  </a:lnTo>
                  <a:cubicBezTo>
                    <a:pt x="246807" y="384644"/>
                    <a:pt x="203907" y="375134"/>
                    <a:pt x="160918" y="375134"/>
                  </a:cubicBezTo>
                  <a:cubicBezTo>
                    <a:pt x="114281" y="375134"/>
                    <a:pt x="67732" y="386333"/>
                    <a:pt x="26256" y="407484"/>
                  </a:cubicBezTo>
                  <a:lnTo>
                    <a:pt x="0" y="420993"/>
                  </a:lnTo>
                  <a:lnTo>
                    <a:pt x="0" y="41415"/>
                  </a:lnTo>
                  <a:lnTo>
                    <a:pt x="9791" y="36349"/>
                  </a:lnTo>
                  <a:cubicBezTo>
                    <a:pt x="56339" y="12620"/>
                    <a:pt x="108584" y="0"/>
                    <a:pt x="1609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7897EC7-1CDE-CF44-A843-A740193B3B46}"/>
              </a:ext>
            </a:extLst>
          </p:cNvPr>
          <p:cNvGrpSpPr/>
          <p:nvPr/>
        </p:nvGrpSpPr>
        <p:grpSpPr>
          <a:xfrm>
            <a:off x="2100203" y="1324689"/>
            <a:ext cx="1033153" cy="1033153"/>
            <a:chOff x="3585601" y="641262"/>
            <a:chExt cx="1033153" cy="1033153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48D3288-B573-9949-B7AA-FC15BF7B93DF}"/>
                </a:ext>
              </a:extLst>
            </p:cNvPr>
            <p:cNvSpPr/>
            <p:nvPr/>
          </p:nvSpPr>
          <p:spPr>
            <a:xfrm>
              <a:off x="3585601" y="641262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-document_1939">
              <a:extLst>
                <a:ext uri="{FF2B5EF4-FFF2-40B4-BE49-F238E27FC236}">
                  <a16:creationId xmlns:a16="http://schemas.microsoft.com/office/drawing/2014/main" id="{ADD59E08-C470-3C46-BB77-137D7FC11D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4568" y="905560"/>
              <a:ext cx="395219" cy="504557"/>
            </a:xfrm>
            <a:custGeom>
              <a:avLst/>
              <a:gdLst>
                <a:gd name="connsiteX0" fmla="*/ 463701 w 463701"/>
                <a:gd name="connsiteY0" fmla="*/ 471517 h 591983"/>
                <a:gd name="connsiteX1" fmla="*/ 364616 w 463701"/>
                <a:gd name="connsiteY1" fmla="*/ 591983 h 591983"/>
                <a:gd name="connsiteX2" fmla="*/ 364616 w 463701"/>
                <a:gd name="connsiteY2" fmla="*/ 505936 h 591983"/>
                <a:gd name="connsiteX3" fmla="*/ 396209 w 463701"/>
                <a:gd name="connsiteY3" fmla="*/ 474385 h 591983"/>
                <a:gd name="connsiteX4" fmla="*/ 61731 w 463701"/>
                <a:gd name="connsiteY4" fmla="*/ 447212 h 591983"/>
                <a:gd name="connsiteX5" fmla="*/ 61731 w 463701"/>
                <a:gd name="connsiteY5" fmla="*/ 497380 h 591983"/>
                <a:gd name="connsiteX6" fmla="*/ 193807 w 463701"/>
                <a:gd name="connsiteY6" fmla="*/ 497380 h 591983"/>
                <a:gd name="connsiteX7" fmla="*/ 193807 w 463701"/>
                <a:gd name="connsiteY7" fmla="*/ 447212 h 591983"/>
                <a:gd name="connsiteX8" fmla="*/ 54553 w 463701"/>
                <a:gd name="connsiteY8" fmla="*/ 268041 h 591983"/>
                <a:gd name="connsiteX9" fmla="*/ 48811 w 463701"/>
                <a:gd name="connsiteY9" fmla="*/ 276641 h 591983"/>
                <a:gd name="connsiteX10" fmla="*/ 48811 w 463701"/>
                <a:gd name="connsiteY10" fmla="*/ 292408 h 591983"/>
                <a:gd name="connsiteX11" fmla="*/ 54553 w 463701"/>
                <a:gd name="connsiteY11" fmla="*/ 302442 h 591983"/>
                <a:gd name="connsiteX12" fmla="*/ 232569 w 463701"/>
                <a:gd name="connsiteY12" fmla="*/ 302442 h 591983"/>
                <a:gd name="connsiteX13" fmla="*/ 238311 w 463701"/>
                <a:gd name="connsiteY13" fmla="*/ 292408 h 591983"/>
                <a:gd name="connsiteX14" fmla="*/ 238311 w 463701"/>
                <a:gd name="connsiteY14" fmla="*/ 276641 h 591983"/>
                <a:gd name="connsiteX15" fmla="*/ 232569 w 463701"/>
                <a:gd name="connsiteY15" fmla="*/ 268041 h 591983"/>
                <a:gd name="connsiteX16" fmla="*/ 61731 w 463701"/>
                <a:gd name="connsiteY16" fmla="*/ 200672 h 591983"/>
                <a:gd name="connsiteX17" fmla="*/ 48811 w 463701"/>
                <a:gd name="connsiteY17" fmla="*/ 209272 h 591983"/>
                <a:gd name="connsiteX18" fmla="*/ 48811 w 463701"/>
                <a:gd name="connsiteY18" fmla="*/ 225040 h 591983"/>
                <a:gd name="connsiteX19" fmla="*/ 61731 w 463701"/>
                <a:gd name="connsiteY19" fmla="*/ 235073 h 591983"/>
                <a:gd name="connsiteX20" fmla="*/ 396228 w 463701"/>
                <a:gd name="connsiteY20" fmla="*/ 235073 h 591983"/>
                <a:gd name="connsiteX21" fmla="*/ 409148 w 463701"/>
                <a:gd name="connsiteY21" fmla="*/ 225040 h 591983"/>
                <a:gd name="connsiteX22" fmla="*/ 409148 w 463701"/>
                <a:gd name="connsiteY22" fmla="*/ 209272 h 591983"/>
                <a:gd name="connsiteX23" fmla="*/ 396228 w 463701"/>
                <a:gd name="connsiteY23" fmla="*/ 200672 h 591983"/>
                <a:gd name="connsiteX24" fmla="*/ 61731 w 463701"/>
                <a:gd name="connsiteY24" fmla="*/ 133304 h 591983"/>
                <a:gd name="connsiteX25" fmla="*/ 48811 w 463701"/>
                <a:gd name="connsiteY25" fmla="*/ 141904 h 591983"/>
                <a:gd name="connsiteX26" fmla="*/ 48811 w 463701"/>
                <a:gd name="connsiteY26" fmla="*/ 157671 h 591983"/>
                <a:gd name="connsiteX27" fmla="*/ 61731 w 463701"/>
                <a:gd name="connsiteY27" fmla="*/ 166271 h 591983"/>
                <a:gd name="connsiteX28" fmla="*/ 396228 w 463701"/>
                <a:gd name="connsiteY28" fmla="*/ 166271 h 591983"/>
                <a:gd name="connsiteX29" fmla="*/ 409148 w 463701"/>
                <a:gd name="connsiteY29" fmla="*/ 157671 h 591983"/>
                <a:gd name="connsiteX30" fmla="*/ 409148 w 463701"/>
                <a:gd name="connsiteY30" fmla="*/ 141904 h 591983"/>
                <a:gd name="connsiteX31" fmla="*/ 396228 w 463701"/>
                <a:gd name="connsiteY31" fmla="*/ 133304 h 591983"/>
                <a:gd name="connsiteX32" fmla="*/ 61731 w 463701"/>
                <a:gd name="connsiteY32" fmla="*/ 65935 h 591983"/>
                <a:gd name="connsiteX33" fmla="*/ 48811 w 463701"/>
                <a:gd name="connsiteY33" fmla="*/ 75969 h 591983"/>
                <a:gd name="connsiteX34" fmla="*/ 48811 w 463701"/>
                <a:gd name="connsiteY34" fmla="*/ 91736 h 591983"/>
                <a:gd name="connsiteX35" fmla="*/ 61731 w 463701"/>
                <a:gd name="connsiteY35" fmla="*/ 100336 h 591983"/>
                <a:gd name="connsiteX36" fmla="*/ 396228 w 463701"/>
                <a:gd name="connsiteY36" fmla="*/ 100336 h 591983"/>
                <a:gd name="connsiteX37" fmla="*/ 409148 w 463701"/>
                <a:gd name="connsiteY37" fmla="*/ 91736 h 591983"/>
                <a:gd name="connsiteX38" fmla="*/ 409148 w 463701"/>
                <a:gd name="connsiteY38" fmla="*/ 75969 h 591983"/>
                <a:gd name="connsiteX39" fmla="*/ 396228 w 463701"/>
                <a:gd name="connsiteY39" fmla="*/ 65935 h 591983"/>
                <a:gd name="connsiteX40" fmla="*/ 33019 w 463701"/>
                <a:gd name="connsiteY40" fmla="*/ 0 h 591983"/>
                <a:gd name="connsiteX41" fmla="*/ 430682 w 463701"/>
                <a:gd name="connsiteY41" fmla="*/ 0 h 591983"/>
                <a:gd name="connsiteX42" fmla="*/ 463701 w 463701"/>
                <a:gd name="connsiteY42" fmla="*/ 32968 h 591983"/>
                <a:gd name="connsiteX43" fmla="*/ 463701 w 463701"/>
                <a:gd name="connsiteY43" fmla="*/ 445779 h 591983"/>
                <a:gd name="connsiteX44" fmla="*/ 364644 w 463701"/>
                <a:gd name="connsiteY44" fmla="*/ 445779 h 591983"/>
                <a:gd name="connsiteX45" fmla="*/ 331625 w 463701"/>
                <a:gd name="connsiteY45" fmla="*/ 477313 h 591983"/>
                <a:gd name="connsiteX46" fmla="*/ 331625 w 463701"/>
                <a:gd name="connsiteY46" fmla="*/ 591983 h 591983"/>
                <a:gd name="connsiteX47" fmla="*/ 33019 w 463701"/>
                <a:gd name="connsiteY47" fmla="*/ 591983 h 591983"/>
                <a:gd name="connsiteX48" fmla="*/ 0 w 463701"/>
                <a:gd name="connsiteY48" fmla="*/ 560449 h 591983"/>
                <a:gd name="connsiteX49" fmla="*/ 0 w 463701"/>
                <a:gd name="connsiteY49" fmla="*/ 32968 h 591983"/>
                <a:gd name="connsiteX50" fmla="*/ 33019 w 463701"/>
                <a:gd name="connsiteY50" fmla="*/ 0 h 5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63701" h="591983">
                  <a:moveTo>
                    <a:pt x="463701" y="471517"/>
                  </a:moveTo>
                  <a:lnTo>
                    <a:pt x="364616" y="591983"/>
                  </a:lnTo>
                  <a:lnTo>
                    <a:pt x="364616" y="505936"/>
                  </a:lnTo>
                  <a:cubicBezTo>
                    <a:pt x="364616" y="488726"/>
                    <a:pt x="378976" y="474385"/>
                    <a:pt x="396209" y="474385"/>
                  </a:cubicBezTo>
                  <a:close/>
                  <a:moveTo>
                    <a:pt x="61731" y="447212"/>
                  </a:moveTo>
                  <a:lnTo>
                    <a:pt x="61731" y="497380"/>
                  </a:lnTo>
                  <a:lnTo>
                    <a:pt x="193807" y="497380"/>
                  </a:lnTo>
                  <a:lnTo>
                    <a:pt x="193807" y="447212"/>
                  </a:lnTo>
                  <a:close/>
                  <a:moveTo>
                    <a:pt x="54553" y="268041"/>
                  </a:moveTo>
                  <a:cubicBezTo>
                    <a:pt x="51682" y="268041"/>
                    <a:pt x="48811" y="272341"/>
                    <a:pt x="48811" y="276641"/>
                  </a:cubicBezTo>
                  <a:lnTo>
                    <a:pt x="48811" y="292408"/>
                  </a:lnTo>
                  <a:cubicBezTo>
                    <a:pt x="48811" y="298142"/>
                    <a:pt x="51682" y="302442"/>
                    <a:pt x="54553" y="302442"/>
                  </a:cubicBezTo>
                  <a:lnTo>
                    <a:pt x="232569" y="302442"/>
                  </a:lnTo>
                  <a:cubicBezTo>
                    <a:pt x="235440" y="302442"/>
                    <a:pt x="238311" y="298142"/>
                    <a:pt x="238311" y="292408"/>
                  </a:cubicBezTo>
                  <a:cubicBezTo>
                    <a:pt x="238311" y="292408"/>
                    <a:pt x="238311" y="276641"/>
                    <a:pt x="238311" y="276641"/>
                  </a:cubicBezTo>
                  <a:cubicBezTo>
                    <a:pt x="238311" y="272341"/>
                    <a:pt x="235440" y="268041"/>
                    <a:pt x="232569" y="268041"/>
                  </a:cubicBezTo>
                  <a:close/>
                  <a:moveTo>
                    <a:pt x="61731" y="200672"/>
                  </a:moveTo>
                  <a:cubicBezTo>
                    <a:pt x="54553" y="200672"/>
                    <a:pt x="48811" y="204972"/>
                    <a:pt x="48811" y="209272"/>
                  </a:cubicBezTo>
                  <a:lnTo>
                    <a:pt x="48811" y="225040"/>
                  </a:lnTo>
                  <a:cubicBezTo>
                    <a:pt x="48811" y="230773"/>
                    <a:pt x="54553" y="235073"/>
                    <a:pt x="61731" y="235073"/>
                  </a:cubicBezTo>
                  <a:lnTo>
                    <a:pt x="396228" y="235073"/>
                  </a:lnTo>
                  <a:cubicBezTo>
                    <a:pt x="403406" y="235073"/>
                    <a:pt x="409148" y="230773"/>
                    <a:pt x="409148" y="225040"/>
                  </a:cubicBezTo>
                  <a:lnTo>
                    <a:pt x="409148" y="209272"/>
                  </a:lnTo>
                  <a:cubicBezTo>
                    <a:pt x="409148" y="204972"/>
                    <a:pt x="403406" y="200672"/>
                    <a:pt x="396228" y="200672"/>
                  </a:cubicBezTo>
                  <a:close/>
                  <a:moveTo>
                    <a:pt x="61731" y="133304"/>
                  </a:moveTo>
                  <a:cubicBezTo>
                    <a:pt x="54553" y="133304"/>
                    <a:pt x="48811" y="137604"/>
                    <a:pt x="48811" y="141904"/>
                  </a:cubicBezTo>
                  <a:lnTo>
                    <a:pt x="48811" y="157671"/>
                  </a:lnTo>
                  <a:cubicBezTo>
                    <a:pt x="48811" y="161971"/>
                    <a:pt x="54553" y="166271"/>
                    <a:pt x="61731" y="166271"/>
                  </a:cubicBezTo>
                  <a:lnTo>
                    <a:pt x="396228" y="166271"/>
                  </a:lnTo>
                  <a:cubicBezTo>
                    <a:pt x="403406" y="166271"/>
                    <a:pt x="409148" y="161971"/>
                    <a:pt x="409148" y="157671"/>
                  </a:cubicBezTo>
                  <a:lnTo>
                    <a:pt x="409148" y="141904"/>
                  </a:lnTo>
                  <a:cubicBezTo>
                    <a:pt x="409148" y="137604"/>
                    <a:pt x="403406" y="133304"/>
                    <a:pt x="396228" y="133304"/>
                  </a:cubicBezTo>
                  <a:close/>
                  <a:moveTo>
                    <a:pt x="61731" y="65935"/>
                  </a:moveTo>
                  <a:cubicBezTo>
                    <a:pt x="54553" y="65935"/>
                    <a:pt x="48811" y="70235"/>
                    <a:pt x="48811" y="75969"/>
                  </a:cubicBezTo>
                  <a:lnTo>
                    <a:pt x="48811" y="91736"/>
                  </a:lnTo>
                  <a:cubicBezTo>
                    <a:pt x="48811" y="96036"/>
                    <a:pt x="54553" y="100336"/>
                    <a:pt x="61731" y="100336"/>
                  </a:cubicBezTo>
                  <a:lnTo>
                    <a:pt x="396228" y="100336"/>
                  </a:lnTo>
                  <a:cubicBezTo>
                    <a:pt x="403406" y="100336"/>
                    <a:pt x="409148" y="96036"/>
                    <a:pt x="409148" y="91736"/>
                  </a:cubicBezTo>
                  <a:lnTo>
                    <a:pt x="409148" y="75969"/>
                  </a:lnTo>
                  <a:cubicBezTo>
                    <a:pt x="409148" y="70235"/>
                    <a:pt x="403406" y="65935"/>
                    <a:pt x="396228" y="65935"/>
                  </a:cubicBezTo>
                  <a:close/>
                  <a:moveTo>
                    <a:pt x="33019" y="0"/>
                  </a:moveTo>
                  <a:lnTo>
                    <a:pt x="430682" y="0"/>
                  </a:lnTo>
                  <a:cubicBezTo>
                    <a:pt x="449345" y="0"/>
                    <a:pt x="463701" y="14334"/>
                    <a:pt x="463701" y="32968"/>
                  </a:cubicBezTo>
                  <a:lnTo>
                    <a:pt x="463701" y="445779"/>
                  </a:lnTo>
                  <a:lnTo>
                    <a:pt x="364644" y="445779"/>
                  </a:lnTo>
                  <a:cubicBezTo>
                    <a:pt x="345981" y="445779"/>
                    <a:pt x="331625" y="460113"/>
                    <a:pt x="331625" y="477313"/>
                  </a:cubicBezTo>
                  <a:lnTo>
                    <a:pt x="331625" y="591983"/>
                  </a:lnTo>
                  <a:lnTo>
                    <a:pt x="33019" y="591983"/>
                  </a:lnTo>
                  <a:cubicBezTo>
                    <a:pt x="15792" y="591983"/>
                    <a:pt x="0" y="577649"/>
                    <a:pt x="0" y="560449"/>
                  </a:cubicBezTo>
                  <a:lnTo>
                    <a:pt x="0" y="32968"/>
                  </a:lnTo>
                  <a:cubicBezTo>
                    <a:pt x="0" y="14334"/>
                    <a:pt x="15792" y="0"/>
                    <a:pt x="33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5A61808-EC16-3941-978B-3D42C0FDEDD3}"/>
              </a:ext>
            </a:extLst>
          </p:cNvPr>
          <p:cNvGrpSpPr/>
          <p:nvPr/>
        </p:nvGrpSpPr>
        <p:grpSpPr>
          <a:xfrm>
            <a:off x="677817" y="4741663"/>
            <a:ext cx="1033153" cy="1033153"/>
            <a:chOff x="721975" y="2401780"/>
            <a:chExt cx="1033153" cy="1033153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832F0F81-FAE3-E342-B335-5A8A50C6E288}"/>
                </a:ext>
              </a:extLst>
            </p:cNvPr>
            <p:cNvSpPr/>
            <p:nvPr/>
          </p:nvSpPr>
          <p:spPr>
            <a:xfrm>
              <a:off x="721975" y="2401780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stacked-files_17640">
              <a:extLst>
                <a:ext uri="{FF2B5EF4-FFF2-40B4-BE49-F238E27FC236}">
                  <a16:creationId xmlns:a16="http://schemas.microsoft.com/office/drawing/2014/main" id="{7621A52F-549E-E94A-9AA3-95D15CE25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9117" y="2672385"/>
              <a:ext cx="558869" cy="491943"/>
            </a:xfrm>
            <a:custGeom>
              <a:avLst/>
              <a:gdLst>
                <a:gd name="connsiteX0" fmla="*/ 18335 w 604256"/>
                <a:gd name="connsiteY0" fmla="*/ 334272 h 531895"/>
                <a:gd name="connsiteX1" fmla="*/ 37988 w 604256"/>
                <a:gd name="connsiteY1" fmla="*/ 336249 h 531895"/>
                <a:gd name="connsiteX2" fmla="*/ 302130 w 604256"/>
                <a:gd name="connsiteY2" fmla="*/ 476833 h 531895"/>
                <a:gd name="connsiteX3" fmla="*/ 566126 w 604256"/>
                <a:gd name="connsiteY3" fmla="*/ 336249 h 531895"/>
                <a:gd name="connsiteX4" fmla="*/ 601178 w 604256"/>
                <a:gd name="connsiteY4" fmla="*/ 346793 h 531895"/>
                <a:gd name="connsiteX5" fmla="*/ 590619 w 604256"/>
                <a:gd name="connsiteY5" fmla="*/ 381793 h 531895"/>
                <a:gd name="connsiteX6" fmla="*/ 314303 w 604256"/>
                <a:gd name="connsiteY6" fmla="*/ 528820 h 531895"/>
                <a:gd name="connsiteX7" fmla="*/ 302130 w 604256"/>
                <a:gd name="connsiteY7" fmla="*/ 531895 h 531895"/>
                <a:gd name="connsiteX8" fmla="*/ 289957 w 604256"/>
                <a:gd name="connsiteY8" fmla="*/ 528820 h 531895"/>
                <a:gd name="connsiteX9" fmla="*/ 13641 w 604256"/>
                <a:gd name="connsiteY9" fmla="*/ 381793 h 531895"/>
                <a:gd name="connsiteX10" fmla="*/ 3082 w 604256"/>
                <a:gd name="connsiteY10" fmla="*/ 346793 h 531895"/>
                <a:gd name="connsiteX11" fmla="*/ 18335 w 604256"/>
                <a:gd name="connsiteY11" fmla="*/ 334272 h 531895"/>
                <a:gd name="connsiteX12" fmla="*/ 18335 w 604256"/>
                <a:gd name="connsiteY12" fmla="*/ 233364 h 531895"/>
                <a:gd name="connsiteX13" fmla="*/ 37988 w 604256"/>
                <a:gd name="connsiteY13" fmla="*/ 235341 h 531895"/>
                <a:gd name="connsiteX14" fmla="*/ 302130 w 604256"/>
                <a:gd name="connsiteY14" fmla="*/ 375925 h 531895"/>
                <a:gd name="connsiteX15" fmla="*/ 566126 w 604256"/>
                <a:gd name="connsiteY15" fmla="*/ 235341 h 531895"/>
                <a:gd name="connsiteX16" fmla="*/ 601178 w 604256"/>
                <a:gd name="connsiteY16" fmla="*/ 245885 h 531895"/>
                <a:gd name="connsiteX17" fmla="*/ 590619 w 604256"/>
                <a:gd name="connsiteY17" fmla="*/ 280885 h 531895"/>
                <a:gd name="connsiteX18" fmla="*/ 314303 w 604256"/>
                <a:gd name="connsiteY18" fmla="*/ 428058 h 531895"/>
                <a:gd name="connsiteX19" fmla="*/ 302130 w 604256"/>
                <a:gd name="connsiteY19" fmla="*/ 430987 h 531895"/>
                <a:gd name="connsiteX20" fmla="*/ 289957 w 604256"/>
                <a:gd name="connsiteY20" fmla="*/ 428058 h 531895"/>
                <a:gd name="connsiteX21" fmla="*/ 13641 w 604256"/>
                <a:gd name="connsiteY21" fmla="*/ 280885 h 531895"/>
                <a:gd name="connsiteX22" fmla="*/ 3082 w 604256"/>
                <a:gd name="connsiteY22" fmla="*/ 245885 h 531895"/>
                <a:gd name="connsiteX23" fmla="*/ 18335 w 604256"/>
                <a:gd name="connsiteY23" fmla="*/ 233364 h 531895"/>
                <a:gd name="connsiteX24" fmla="*/ 291571 w 604256"/>
                <a:gd name="connsiteY24" fmla="*/ 2196 h 531895"/>
                <a:gd name="connsiteX25" fmla="*/ 312689 w 604256"/>
                <a:gd name="connsiteY25" fmla="*/ 2196 h 531895"/>
                <a:gd name="connsiteX26" fmla="*/ 588846 w 604256"/>
                <a:gd name="connsiteY26" fmla="*/ 125214 h 531895"/>
                <a:gd name="connsiteX27" fmla="*/ 604245 w 604256"/>
                <a:gd name="connsiteY27" fmla="*/ 147914 h 531895"/>
                <a:gd name="connsiteX28" fmla="*/ 590605 w 604256"/>
                <a:gd name="connsiteY28" fmla="*/ 171639 h 531895"/>
                <a:gd name="connsiteX29" fmla="*/ 314303 w 604256"/>
                <a:gd name="connsiteY29" fmla="*/ 318676 h 531895"/>
                <a:gd name="connsiteX30" fmla="*/ 302130 w 604256"/>
                <a:gd name="connsiteY30" fmla="*/ 321751 h 531895"/>
                <a:gd name="connsiteX31" fmla="*/ 289957 w 604256"/>
                <a:gd name="connsiteY31" fmla="*/ 318676 h 531895"/>
                <a:gd name="connsiteX32" fmla="*/ 13654 w 604256"/>
                <a:gd name="connsiteY32" fmla="*/ 171639 h 531895"/>
                <a:gd name="connsiteX33" fmla="*/ 15 w 604256"/>
                <a:gd name="connsiteY33" fmla="*/ 147914 h 531895"/>
                <a:gd name="connsiteX34" fmla="*/ 15414 w 604256"/>
                <a:gd name="connsiteY34" fmla="*/ 125214 h 53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256" h="531895">
                  <a:moveTo>
                    <a:pt x="18335" y="334272"/>
                  </a:moveTo>
                  <a:cubicBezTo>
                    <a:pt x="24642" y="332369"/>
                    <a:pt x="31682" y="332881"/>
                    <a:pt x="37988" y="336249"/>
                  </a:cubicBezTo>
                  <a:lnTo>
                    <a:pt x="302130" y="476833"/>
                  </a:lnTo>
                  <a:lnTo>
                    <a:pt x="566126" y="336249"/>
                  </a:lnTo>
                  <a:cubicBezTo>
                    <a:pt x="578739" y="329513"/>
                    <a:pt x="594432" y="334199"/>
                    <a:pt x="601178" y="346793"/>
                  </a:cubicBezTo>
                  <a:cubicBezTo>
                    <a:pt x="607925" y="359387"/>
                    <a:pt x="603085" y="375056"/>
                    <a:pt x="590619" y="381793"/>
                  </a:cubicBezTo>
                  <a:lnTo>
                    <a:pt x="314303" y="528820"/>
                  </a:lnTo>
                  <a:cubicBezTo>
                    <a:pt x="310490" y="530870"/>
                    <a:pt x="306383" y="531895"/>
                    <a:pt x="302130" y="531895"/>
                  </a:cubicBezTo>
                  <a:cubicBezTo>
                    <a:pt x="297877" y="531895"/>
                    <a:pt x="293770" y="530870"/>
                    <a:pt x="289957" y="528820"/>
                  </a:cubicBezTo>
                  <a:lnTo>
                    <a:pt x="13641" y="381793"/>
                  </a:lnTo>
                  <a:cubicBezTo>
                    <a:pt x="1028" y="375056"/>
                    <a:pt x="-3665" y="359387"/>
                    <a:pt x="3082" y="346793"/>
                  </a:cubicBezTo>
                  <a:cubicBezTo>
                    <a:pt x="6455" y="340496"/>
                    <a:pt x="12028" y="336176"/>
                    <a:pt x="18335" y="334272"/>
                  </a:cubicBezTo>
                  <a:close/>
                  <a:moveTo>
                    <a:pt x="18335" y="233364"/>
                  </a:moveTo>
                  <a:cubicBezTo>
                    <a:pt x="24642" y="231461"/>
                    <a:pt x="31682" y="231973"/>
                    <a:pt x="37988" y="235341"/>
                  </a:cubicBezTo>
                  <a:lnTo>
                    <a:pt x="302130" y="375925"/>
                  </a:lnTo>
                  <a:lnTo>
                    <a:pt x="566126" y="235341"/>
                  </a:lnTo>
                  <a:cubicBezTo>
                    <a:pt x="578739" y="228605"/>
                    <a:pt x="594432" y="233291"/>
                    <a:pt x="601178" y="245885"/>
                  </a:cubicBezTo>
                  <a:cubicBezTo>
                    <a:pt x="607925" y="258479"/>
                    <a:pt x="603085" y="274148"/>
                    <a:pt x="590619" y="280885"/>
                  </a:cubicBezTo>
                  <a:lnTo>
                    <a:pt x="314303" y="428058"/>
                  </a:lnTo>
                  <a:cubicBezTo>
                    <a:pt x="310490" y="430108"/>
                    <a:pt x="306383" y="430987"/>
                    <a:pt x="302130" y="430987"/>
                  </a:cubicBezTo>
                  <a:cubicBezTo>
                    <a:pt x="297877" y="430987"/>
                    <a:pt x="293770" y="430108"/>
                    <a:pt x="289957" y="428058"/>
                  </a:cubicBezTo>
                  <a:lnTo>
                    <a:pt x="13641" y="280885"/>
                  </a:lnTo>
                  <a:cubicBezTo>
                    <a:pt x="1028" y="274148"/>
                    <a:pt x="-3665" y="258479"/>
                    <a:pt x="3082" y="245885"/>
                  </a:cubicBezTo>
                  <a:cubicBezTo>
                    <a:pt x="6455" y="239588"/>
                    <a:pt x="12028" y="235268"/>
                    <a:pt x="18335" y="233364"/>
                  </a:cubicBezTo>
                  <a:close/>
                  <a:moveTo>
                    <a:pt x="291571" y="2196"/>
                  </a:moveTo>
                  <a:cubicBezTo>
                    <a:pt x="298317" y="-733"/>
                    <a:pt x="305943" y="-733"/>
                    <a:pt x="312689" y="2196"/>
                  </a:cubicBezTo>
                  <a:lnTo>
                    <a:pt x="588846" y="125214"/>
                  </a:lnTo>
                  <a:cubicBezTo>
                    <a:pt x="597938" y="129315"/>
                    <a:pt x="603805" y="138102"/>
                    <a:pt x="604245" y="147914"/>
                  </a:cubicBezTo>
                  <a:cubicBezTo>
                    <a:pt x="604538" y="157726"/>
                    <a:pt x="599258" y="166953"/>
                    <a:pt x="590605" y="171639"/>
                  </a:cubicBezTo>
                  <a:lnTo>
                    <a:pt x="314303" y="318676"/>
                  </a:lnTo>
                  <a:cubicBezTo>
                    <a:pt x="310489" y="320726"/>
                    <a:pt x="306383" y="321751"/>
                    <a:pt x="302130" y="321751"/>
                  </a:cubicBezTo>
                  <a:cubicBezTo>
                    <a:pt x="297877" y="321751"/>
                    <a:pt x="293771" y="320726"/>
                    <a:pt x="289957" y="318676"/>
                  </a:cubicBezTo>
                  <a:lnTo>
                    <a:pt x="13654" y="171639"/>
                  </a:lnTo>
                  <a:cubicBezTo>
                    <a:pt x="5002" y="166953"/>
                    <a:pt x="-278" y="157726"/>
                    <a:pt x="15" y="147914"/>
                  </a:cubicBezTo>
                  <a:cubicBezTo>
                    <a:pt x="309" y="138102"/>
                    <a:pt x="6322" y="129315"/>
                    <a:pt x="15414" y="1252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60D931C-6ADC-304C-9ADB-A5DBBA10C0FC}"/>
              </a:ext>
            </a:extLst>
          </p:cNvPr>
          <p:cNvGrpSpPr/>
          <p:nvPr/>
        </p:nvGrpSpPr>
        <p:grpSpPr>
          <a:xfrm>
            <a:off x="6367359" y="1324689"/>
            <a:ext cx="1033153" cy="1033153"/>
            <a:chOff x="3855171" y="2395845"/>
            <a:chExt cx="1033153" cy="1033153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F00414D-365A-B24A-9FA5-ED57814D4765}"/>
                </a:ext>
              </a:extLst>
            </p:cNvPr>
            <p:cNvSpPr/>
            <p:nvPr/>
          </p:nvSpPr>
          <p:spPr>
            <a:xfrm>
              <a:off x="3855171" y="2395845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pen-folder-with-document_32743">
              <a:extLst>
                <a:ext uri="{FF2B5EF4-FFF2-40B4-BE49-F238E27FC236}">
                  <a16:creationId xmlns:a16="http://schemas.microsoft.com/office/drawing/2014/main" id="{258263DD-00CA-5E4C-8E09-359D6F156B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9563" y="2629326"/>
              <a:ext cx="609685" cy="566190"/>
            </a:xfrm>
            <a:custGeom>
              <a:avLst/>
              <a:gdLst>
                <a:gd name="T0" fmla="*/ 6459 w 7984"/>
                <a:gd name="T1" fmla="*/ 7154 h 7426"/>
                <a:gd name="T2" fmla="*/ 446 w 7984"/>
                <a:gd name="T3" fmla="*/ 7426 h 7426"/>
                <a:gd name="T4" fmla="*/ 0 w 7984"/>
                <a:gd name="T5" fmla="*/ 6980 h 7426"/>
                <a:gd name="T6" fmla="*/ 446 w 7984"/>
                <a:gd name="T7" fmla="*/ 2184 h 7426"/>
                <a:gd name="T8" fmla="*/ 856 w 7984"/>
                <a:gd name="T9" fmla="*/ 2564 h 7426"/>
                <a:gd name="T10" fmla="*/ 439 w 7984"/>
                <a:gd name="T11" fmla="*/ 2623 h 7426"/>
                <a:gd name="T12" fmla="*/ 380 w 7984"/>
                <a:gd name="T13" fmla="*/ 6844 h 7426"/>
                <a:gd name="T14" fmla="*/ 863 w 7984"/>
                <a:gd name="T15" fmla="*/ 7046 h 7426"/>
                <a:gd name="T16" fmla="*/ 2552 w 7984"/>
                <a:gd name="T17" fmla="*/ 4098 h 7426"/>
                <a:gd name="T18" fmla="*/ 5795 w 7984"/>
                <a:gd name="T19" fmla="*/ 3020 h 7426"/>
                <a:gd name="T20" fmla="*/ 6174 w 7984"/>
                <a:gd name="T21" fmla="*/ 4098 h 7426"/>
                <a:gd name="T22" fmla="*/ 7856 w 7984"/>
                <a:gd name="T23" fmla="*/ 4511 h 7426"/>
                <a:gd name="T24" fmla="*/ 1114 w 7984"/>
                <a:gd name="T25" fmla="*/ 366 h 7426"/>
                <a:gd name="T26" fmla="*/ 4408 w 7984"/>
                <a:gd name="T27" fmla="*/ 0 h 7426"/>
                <a:gd name="T28" fmla="*/ 5478 w 7984"/>
                <a:gd name="T29" fmla="*/ 1083 h 7426"/>
                <a:gd name="T30" fmla="*/ 5522 w 7984"/>
                <a:gd name="T31" fmla="*/ 3861 h 7426"/>
                <a:gd name="T32" fmla="*/ 5215 w 7984"/>
                <a:gd name="T33" fmla="*/ 1427 h 7426"/>
                <a:gd name="T34" fmla="*/ 4414 w 7984"/>
                <a:gd name="T35" fmla="*/ 1350 h 7426"/>
                <a:gd name="T36" fmla="*/ 4260 w 7984"/>
                <a:gd name="T37" fmla="*/ 384 h 7426"/>
                <a:gd name="T38" fmla="*/ 1480 w 7984"/>
                <a:gd name="T39" fmla="*/ 308 h 7426"/>
                <a:gd name="T40" fmla="*/ 1421 w 7984"/>
                <a:gd name="T41" fmla="*/ 5363 h 7426"/>
                <a:gd name="T42" fmla="*/ 1114 w 7984"/>
                <a:gd name="T43" fmla="*/ 5698 h 7426"/>
                <a:gd name="T44" fmla="*/ 5024 w 7984"/>
                <a:gd name="T45" fmla="*/ 1043 h 7426"/>
                <a:gd name="T46" fmla="*/ 4568 w 7984"/>
                <a:gd name="T47" fmla="*/ 1043 h 7426"/>
                <a:gd name="T48" fmla="*/ 1904 w 7984"/>
                <a:gd name="T49" fmla="*/ 1663 h 7426"/>
                <a:gd name="T50" fmla="*/ 1904 w 7984"/>
                <a:gd name="T51" fmla="*/ 2041 h 7426"/>
                <a:gd name="T52" fmla="*/ 4923 w 7984"/>
                <a:gd name="T53" fmla="*/ 1852 h 7426"/>
                <a:gd name="T54" fmla="*/ 4923 w 7984"/>
                <a:gd name="T55" fmla="*/ 2953 h 7426"/>
                <a:gd name="T56" fmla="*/ 1904 w 7984"/>
                <a:gd name="T57" fmla="*/ 2764 h 7426"/>
                <a:gd name="T58" fmla="*/ 1904 w 7984"/>
                <a:gd name="T59" fmla="*/ 3142 h 7426"/>
                <a:gd name="T60" fmla="*/ 4923 w 7984"/>
                <a:gd name="T61" fmla="*/ 2953 h 7426"/>
                <a:gd name="T62" fmla="*/ 1904 w 7984"/>
                <a:gd name="T63" fmla="*/ 4249 h 7426"/>
                <a:gd name="T64" fmla="*/ 2387 w 7984"/>
                <a:gd name="T65" fmla="*/ 3872 h 7426"/>
                <a:gd name="T66" fmla="*/ 1715 w 7984"/>
                <a:gd name="T67" fmla="*/ 4061 h 7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84" h="7426">
                  <a:moveTo>
                    <a:pt x="7856" y="4511"/>
                  </a:moveTo>
                  <a:lnTo>
                    <a:pt x="6459" y="7154"/>
                  </a:lnTo>
                  <a:cubicBezTo>
                    <a:pt x="6391" y="7286"/>
                    <a:pt x="6197" y="7425"/>
                    <a:pt x="6047" y="7425"/>
                  </a:cubicBezTo>
                  <a:lnTo>
                    <a:pt x="446" y="7426"/>
                  </a:lnTo>
                  <a:cubicBezTo>
                    <a:pt x="328" y="7426"/>
                    <a:pt x="214" y="7379"/>
                    <a:pt x="131" y="7295"/>
                  </a:cubicBezTo>
                  <a:cubicBezTo>
                    <a:pt x="47" y="7211"/>
                    <a:pt x="0" y="7098"/>
                    <a:pt x="0" y="6980"/>
                  </a:cubicBezTo>
                  <a:lnTo>
                    <a:pt x="1" y="2630"/>
                  </a:lnTo>
                  <a:cubicBezTo>
                    <a:pt x="1" y="2384"/>
                    <a:pt x="200" y="2185"/>
                    <a:pt x="446" y="2184"/>
                  </a:cubicBezTo>
                  <a:lnTo>
                    <a:pt x="856" y="2184"/>
                  </a:lnTo>
                  <a:lnTo>
                    <a:pt x="856" y="2564"/>
                  </a:lnTo>
                  <a:lnTo>
                    <a:pt x="582" y="2564"/>
                  </a:lnTo>
                  <a:cubicBezTo>
                    <a:pt x="528" y="2564"/>
                    <a:pt x="477" y="2585"/>
                    <a:pt x="439" y="2623"/>
                  </a:cubicBezTo>
                  <a:cubicBezTo>
                    <a:pt x="401" y="2661"/>
                    <a:pt x="380" y="2713"/>
                    <a:pt x="380" y="2766"/>
                  </a:cubicBezTo>
                  <a:lnTo>
                    <a:pt x="380" y="6844"/>
                  </a:lnTo>
                  <a:cubicBezTo>
                    <a:pt x="380" y="6955"/>
                    <a:pt x="471" y="7046"/>
                    <a:pt x="582" y="7046"/>
                  </a:cubicBezTo>
                  <a:lnTo>
                    <a:pt x="863" y="7046"/>
                  </a:lnTo>
                  <a:lnTo>
                    <a:pt x="2187" y="4368"/>
                  </a:lnTo>
                  <a:cubicBezTo>
                    <a:pt x="2261" y="4219"/>
                    <a:pt x="2403" y="4098"/>
                    <a:pt x="2552" y="4098"/>
                  </a:cubicBezTo>
                  <a:lnTo>
                    <a:pt x="5794" y="4098"/>
                  </a:lnTo>
                  <a:lnTo>
                    <a:pt x="5795" y="3020"/>
                  </a:lnTo>
                  <a:cubicBezTo>
                    <a:pt x="6007" y="3040"/>
                    <a:pt x="6174" y="3215"/>
                    <a:pt x="6174" y="3432"/>
                  </a:cubicBezTo>
                  <a:lnTo>
                    <a:pt x="6174" y="4098"/>
                  </a:lnTo>
                  <a:lnTo>
                    <a:pt x="7661" y="4098"/>
                  </a:lnTo>
                  <a:cubicBezTo>
                    <a:pt x="7836" y="4099"/>
                    <a:pt x="7984" y="4273"/>
                    <a:pt x="7856" y="4511"/>
                  </a:cubicBezTo>
                  <a:close/>
                  <a:moveTo>
                    <a:pt x="1114" y="5698"/>
                  </a:moveTo>
                  <a:cubicBezTo>
                    <a:pt x="1102" y="4365"/>
                    <a:pt x="1114" y="366"/>
                    <a:pt x="1114" y="366"/>
                  </a:cubicBezTo>
                  <a:cubicBezTo>
                    <a:pt x="1114" y="164"/>
                    <a:pt x="1278" y="0"/>
                    <a:pt x="1480" y="0"/>
                  </a:cubicBezTo>
                  <a:lnTo>
                    <a:pt x="4408" y="0"/>
                  </a:lnTo>
                  <a:cubicBezTo>
                    <a:pt x="4455" y="0"/>
                    <a:pt x="4500" y="20"/>
                    <a:pt x="4531" y="55"/>
                  </a:cubicBezTo>
                  <a:lnTo>
                    <a:pt x="5478" y="1083"/>
                  </a:lnTo>
                  <a:cubicBezTo>
                    <a:pt x="5506" y="1114"/>
                    <a:pt x="5522" y="1155"/>
                    <a:pt x="5522" y="1197"/>
                  </a:cubicBezTo>
                  <a:lnTo>
                    <a:pt x="5522" y="3861"/>
                  </a:lnTo>
                  <a:lnTo>
                    <a:pt x="5215" y="3861"/>
                  </a:lnTo>
                  <a:lnTo>
                    <a:pt x="5215" y="1427"/>
                  </a:lnTo>
                  <a:cubicBezTo>
                    <a:pt x="5215" y="1385"/>
                    <a:pt x="5181" y="1350"/>
                    <a:pt x="5139" y="1350"/>
                  </a:cubicBezTo>
                  <a:lnTo>
                    <a:pt x="4414" y="1350"/>
                  </a:lnTo>
                  <a:cubicBezTo>
                    <a:pt x="4329" y="1350"/>
                    <a:pt x="4260" y="1282"/>
                    <a:pt x="4260" y="1197"/>
                  </a:cubicBezTo>
                  <a:lnTo>
                    <a:pt x="4260" y="384"/>
                  </a:lnTo>
                  <a:cubicBezTo>
                    <a:pt x="4260" y="342"/>
                    <a:pt x="4226" y="308"/>
                    <a:pt x="4184" y="308"/>
                  </a:cubicBezTo>
                  <a:lnTo>
                    <a:pt x="1480" y="308"/>
                  </a:lnTo>
                  <a:cubicBezTo>
                    <a:pt x="1448" y="308"/>
                    <a:pt x="1421" y="334"/>
                    <a:pt x="1421" y="366"/>
                  </a:cubicBezTo>
                  <a:lnTo>
                    <a:pt x="1421" y="5363"/>
                  </a:lnTo>
                  <a:lnTo>
                    <a:pt x="1186" y="5838"/>
                  </a:lnTo>
                  <a:cubicBezTo>
                    <a:pt x="1186" y="5838"/>
                    <a:pt x="1115" y="5833"/>
                    <a:pt x="1114" y="5698"/>
                  </a:cubicBezTo>
                  <a:close/>
                  <a:moveTo>
                    <a:pt x="4568" y="1043"/>
                  </a:moveTo>
                  <a:lnTo>
                    <a:pt x="5024" y="1043"/>
                  </a:lnTo>
                  <a:lnTo>
                    <a:pt x="4568" y="548"/>
                  </a:lnTo>
                  <a:lnTo>
                    <a:pt x="4568" y="1043"/>
                  </a:lnTo>
                  <a:close/>
                  <a:moveTo>
                    <a:pt x="4734" y="1663"/>
                  </a:moveTo>
                  <a:lnTo>
                    <a:pt x="1904" y="1663"/>
                  </a:lnTo>
                  <a:cubicBezTo>
                    <a:pt x="1800" y="1663"/>
                    <a:pt x="1715" y="1748"/>
                    <a:pt x="1715" y="1852"/>
                  </a:cubicBezTo>
                  <a:cubicBezTo>
                    <a:pt x="1715" y="1956"/>
                    <a:pt x="1800" y="2041"/>
                    <a:pt x="1904" y="2041"/>
                  </a:cubicBezTo>
                  <a:lnTo>
                    <a:pt x="4734" y="2041"/>
                  </a:lnTo>
                  <a:cubicBezTo>
                    <a:pt x="4839" y="2041"/>
                    <a:pt x="4923" y="1956"/>
                    <a:pt x="4923" y="1852"/>
                  </a:cubicBezTo>
                  <a:cubicBezTo>
                    <a:pt x="4923" y="1748"/>
                    <a:pt x="4838" y="1663"/>
                    <a:pt x="4734" y="1663"/>
                  </a:cubicBezTo>
                  <a:close/>
                  <a:moveTo>
                    <a:pt x="4923" y="2953"/>
                  </a:moveTo>
                  <a:cubicBezTo>
                    <a:pt x="4923" y="2848"/>
                    <a:pt x="4838" y="2764"/>
                    <a:pt x="4734" y="2764"/>
                  </a:cubicBezTo>
                  <a:lnTo>
                    <a:pt x="1904" y="2764"/>
                  </a:lnTo>
                  <a:cubicBezTo>
                    <a:pt x="1800" y="2764"/>
                    <a:pt x="1715" y="2849"/>
                    <a:pt x="1715" y="2953"/>
                  </a:cubicBezTo>
                  <a:cubicBezTo>
                    <a:pt x="1715" y="3057"/>
                    <a:pt x="1800" y="3142"/>
                    <a:pt x="1904" y="3142"/>
                  </a:cubicBezTo>
                  <a:lnTo>
                    <a:pt x="4734" y="3142"/>
                  </a:lnTo>
                  <a:cubicBezTo>
                    <a:pt x="4838" y="3142"/>
                    <a:pt x="4923" y="3057"/>
                    <a:pt x="4923" y="2953"/>
                  </a:cubicBezTo>
                  <a:close/>
                  <a:moveTo>
                    <a:pt x="1715" y="4061"/>
                  </a:moveTo>
                  <a:cubicBezTo>
                    <a:pt x="1715" y="4165"/>
                    <a:pt x="1800" y="4249"/>
                    <a:pt x="1904" y="4249"/>
                  </a:cubicBezTo>
                  <a:lnTo>
                    <a:pt x="1972" y="4249"/>
                  </a:lnTo>
                  <a:cubicBezTo>
                    <a:pt x="2091" y="3917"/>
                    <a:pt x="2387" y="3872"/>
                    <a:pt x="2387" y="3872"/>
                  </a:cubicBezTo>
                  <a:lnTo>
                    <a:pt x="1904" y="3872"/>
                  </a:lnTo>
                  <a:cubicBezTo>
                    <a:pt x="1800" y="3872"/>
                    <a:pt x="1715" y="3956"/>
                    <a:pt x="1715" y="40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3B2949D-2BC9-8041-B68C-D035CB1A0F6C}"/>
              </a:ext>
            </a:extLst>
          </p:cNvPr>
          <p:cNvGrpSpPr/>
          <p:nvPr/>
        </p:nvGrpSpPr>
        <p:grpSpPr>
          <a:xfrm>
            <a:off x="3522588" y="1324689"/>
            <a:ext cx="1033153" cy="1033153"/>
            <a:chOff x="5250675" y="2395844"/>
            <a:chExt cx="1033153" cy="1033153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640D3AF-BC1E-CE4B-B939-F1994B5BA129}"/>
                </a:ext>
              </a:extLst>
            </p:cNvPr>
            <p:cNvSpPr/>
            <p:nvPr/>
          </p:nvSpPr>
          <p:spPr>
            <a:xfrm>
              <a:off x="5250675" y="2395844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contract_161095">
              <a:extLst>
                <a:ext uri="{FF2B5EF4-FFF2-40B4-BE49-F238E27FC236}">
                  <a16:creationId xmlns:a16="http://schemas.microsoft.com/office/drawing/2014/main" id="{7D9108F8-B5A4-0348-AD38-EECAFD9BC8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2899" y="2660142"/>
              <a:ext cx="494020" cy="504557"/>
            </a:xfrm>
            <a:custGeom>
              <a:avLst/>
              <a:gdLst>
                <a:gd name="connsiteX0" fmla="*/ 342783 w 592255"/>
                <a:gd name="connsiteY0" fmla="*/ 421981 h 604886"/>
                <a:gd name="connsiteX1" fmla="*/ 401023 w 592255"/>
                <a:gd name="connsiteY1" fmla="*/ 480079 h 604886"/>
                <a:gd name="connsiteX2" fmla="*/ 317332 w 592255"/>
                <a:gd name="connsiteY2" fmla="*/ 506024 h 604886"/>
                <a:gd name="connsiteX3" fmla="*/ 70561 w 592255"/>
                <a:gd name="connsiteY3" fmla="*/ 279499 h 604886"/>
                <a:gd name="connsiteX4" fmla="*/ 54778 w 592255"/>
                <a:gd name="connsiteY4" fmla="*/ 295259 h 604886"/>
                <a:gd name="connsiteX5" fmla="*/ 70561 w 592255"/>
                <a:gd name="connsiteY5" fmla="*/ 311111 h 604886"/>
                <a:gd name="connsiteX6" fmla="*/ 264791 w 592255"/>
                <a:gd name="connsiteY6" fmla="*/ 311111 h 604886"/>
                <a:gd name="connsiteX7" fmla="*/ 280668 w 592255"/>
                <a:gd name="connsiteY7" fmla="*/ 295259 h 604886"/>
                <a:gd name="connsiteX8" fmla="*/ 264791 w 592255"/>
                <a:gd name="connsiteY8" fmla="*/ 279499 h 604886"/>
                <a:gd name="connsiteX9" fmla="*/ 522524 w 592255"/>
                <a:gd name="connsiteY9" fmla="*/ 230890 h 604886"/>
                <a:gd name="connsiteX10" fmla="*/ 592255 w 592255"/>
                <a:gd name="connsiteY10" fmla="*/ 300981 h 604886"/>
                <a:gd name="connsiteX11" fmla="*/ 429302 w 592255"/>
                <a:gd name="connsiteY11" fmla="*/ 464250 h 604886"/>
                <a:gd name="connsiteX12" fmla="*/ 359107 w 592255"/>
                <a:gd name="connsiteY12" fmla="*/ 394159 h 604886"/>
                <a:gd name="connsiteX13" fmla="*/ 70561 w 592255"/>
                <a:gd name="connsiteY13" fmla="*/ 184757 h 604886"/>
                <a:gd name="connsiteX14" fmla="*/ 54778 w 592255"/>
                <a:gd name="connsiteY14" fmla="*/ 200609 h 604886"/>
                <a:gd name="connsiteX15" fmla="*/ 70561 w 592255"/>
                <a:gd name="connsiteY15" fmla="*/ 216461 h 604886"/>
                <a:gd name="connsiteX16" fmla="*/ 264791 w 592255"/>
                <a:gd name="connsiteY16" fmla="*/ 216461 h 604886"/>
                <a:gd name="connsiteX17" fmla="*/ 280668 w 592255"/>
                <a:gd name="connsiteY17" fmla="*/ 200609 h 604886"/>
                <a:gd name="connsiteX18" fmla="*/ 264791 w 592255"/>
                <a:gd name="connsiteY18" fmla="*/ 184757 h 604886"/>
                <a:gd name="connsiteX19" fmla="*/ 70561 w 592255"/>
                <a:gd name="connsiteY19" fmla="*/ 89366 h 604886"/>
                <a:gd name="connsiteX20" fmla="*/ 54778 w 592255"/>
                <a:gd name="connsiteY20" fmla="*/ 105218 h 604886"/>
                <a:gd name="connsiteX21" fmla="*/ 70561 w 592255"/>
                <a:gd name="connsiteY21" fmla="*/ 120977 h 604886"/>
                <a:gd name="connsiteX22" fmla="*/ 264791 w 592255"/>
                <a:gd name="connsiteY22" fmla="*/ 120977 h 604886"/>
                <a:gd name="connsiteX23" fmla="*/ 280668 w 592255"/>
                <a:gd name="connsiteY23" fmla="*/ 105218 h 604886"/>
                <a:gd name="connsiteX24" fmla="*/ 264791 w 592255"/>
                <a:gd name="connsiteY24" fmla="*/ 89366 h 604886"/>
                <a:gd name="connsiteX25" fmla="*/ 341325 w 592255"/>
                <a:gd name="connsiteY25" fmla="*/ 37894 h 604886"/>
                <a:gd name="connsiteX26" fmla="*/ 426921 w 592255"/>
                <a:gd name="connsiteY26" fmla="*/ 123419 h 604886"/>
                <a:gd name="connsiteX27" fmla="*/ 341325 w 592255"/>
                <a:gd name="connsiteY27" fmla="*/ 123419 h 604886"/>
                <a:gd name="connsiteX28" fmla="*/ 0 w 592255"/>
                <a:gd name="connsiteY28" fmla="*/ 0 h 604886"/>
                <a:gd name="connsiteX29" fmla="*/ 309635 w 592255"/>
                <a:gd name="connsiteY29" fmla="*/ 0 h 604886"/>
                <a:gd name="connsiteX30" fmla="*/ 309635 w 592255"/>
                <a:gd name="connsiteY30" fmla="*/ 138776 h 604886"/>
                <a:gd name="connsiteX31" fmla="*/ 325511 w 592255"/>
                <a:gd name="connsiteY31" fmla="*/ 154628 h 604886"/>
                <a:gd name="connsiteX32" fmla="*/ 464870 w 592255"/>
                <a:gd name="connsiteY32" fmla="*/ 154628 h 604886"/>
                <a:gd name="connsiteX33" fmla="*/ 464870 w 592255"/>
                <a:gd name="connsiteY33" fmla="*/ 243901 h 604886"/>
                <a:gd name="connsiteX34" fmla="*/ 320126 w 592255"/>
                <a:gd name="connsiteY34" fmla="*/ 388332 h 604886"/>
                <a:gd name="connsiteX35" fmla="*/ 270176 w 592255"/>
                <a:gd name="connsiteY35" fmla="*/ 552972 h 604886"/>
                <a:gd name="connsiteX36" fmla="*/ 416963 w 592255"/>
                <a:gd name="connsiteY36" fmla="*/ 521361 h 604886"/>
                <a:gd name="connsiteX37" fmla="*/ 465520 w 592255"/>
                <a:gd name="connsiteY37" fmla="*/ 472877 h 604886"/>
                <a:gd name="connsiteX38" fmla="*/ 465520 w 592255"/>
                <a:gd name="connsiteY38" fmla="*/ 604886 h 604886"/>
                <a:gd name="connsiteX39" fmla="*/ 0 w 592255"/>
                <a:gd name="connsiteY39" fmla="*/ 604886 h 60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2255" h="604886">
                  <a:moveTo>
                    <a:pt x="342783" y="421981"/>
                  </a:moveTo>
                  <a:lnTo>
                    <a:pt x="401023" y="480079"/>
                  </a:lnTo>
                  <a:lnTo>
                    <a:pt x="317332" y="506024"/>
                  </a:lnTo>
                  <a:close/>
                  <a:moveTo>
                    <a:pt x="70561" y="279499"/>
                  </a:moveTo>
                  <a:cubicBezTo>
                    <a:pt x="61927" y="279499"/>
                    <a:pt x="54778" y="286637"/>
                    <a:pt x="54778" y="295259"/>
                  </a:cubicBezTo>
                  <a:cubicBezTo>
                    <a:pt x="54778" y="303973"/>
                    <a:pt x="61927" y="311111"/>
                    <a:pt x="70561" y="311111"/>
                  </a:cubicBezTo>
                  <a:lnTo>
                    <a:pt x="264791" y="311111"/>
                  </a:lnTo>
                  <a:cubicBezTo>
                    <a:pt x="273519" y="311111"/>
                    <a:pt x="280668" y="303973"/>
                    <a:pt x="280668" y="295259"/>
                  </a:cubicBezTo>
                  <a:cubicBezTo>
                    <a:pt x="280668" y="286637"/>
                    <a:pt x="273519" y="279499"/>
                    <a:pt x="264791" y="279499"/>
                  </a:cubicBezTo>
                  <a:close/>
                  <a:moveTo>
                    <a:pt x="522524" y="230890"/>
                  </a:moveTo>
                  <a:lnTo>
                    <a:pt x="592255" y="300981"/>
                  </a:lnTo>
                  <a:lnTo>
                    <a:pt x="429302" y="464250"/>
                  </a:lnTo>
                  <a:lnTo>
                    <a:pt x="359107" y="394159"/>
                  </a:lnTo>
                  <a:close/>
                  <a:moveTo>
                    <a:pt x="70561" y="184757"/>
                  </a:moveTo>
                  <a:cubicBezTo>
                    <a:pt x="62020" y="184757"/>
                    <a:pt x="54778" y="191617"/>
                    <a:pt x="54778" y="200609"/>
                  </a:cubicBezTo>
                  <a:cubicBezTo>
                    <a:pt x="54778" y="209230"/>
                    <a:pt x="61927" y="216461"/>
                    <a:pt x="70561" y="216461"/>
                  </a:cubicBezTo>
                  <a:lnTo>
                    <a:pt x="264791" y="216461"/>
                  </a:lnTo>
                  <a:cubicBezTo>
                    <a:pt x="273519" y="216461"/>
                    <a:pt x="280668" y="209230"/>
                    <a:pt x="280668" y="200609"/>
                  </a:cubicBezTo>
                  <a:cubicBezTo>
                    <a:pt x="280668" y="191988"/>
                    <a:pt x="273519" y="184757"/>
                    <a:pt x="264791" y="184757"/>
                  </a:cubicBezTo>
                  <a:close/>
                  <a:moveTo>
                    <a:pt x="70561" y="89366"/>
                  </a:moveTo>
                  <a:cubicBezTo>
                    <a:pt x="62020" y="89366"/>
                    <a:pt x="54778" y="96504"/>
                    <a:pt x="54778" y="105218"/>
                  </a:cubicBezTo>
                  <a:cubicBezTo>
                    <a:pt x="54778" y="113839"/>
                    <a:pt x="61927" y="120977"/>
                    <a:pt x="70561" y="120977"/>
                  </a:cubicBezTo>
                  <a:lnTo>
                    <a:pt x="264791" y="120977"/>
                  </a:lnTo>
                  <a:cubicBezTo>
                    <a:pt x="273519" y="120977"/>
                    <a:pt x="280668" y="113839"/>
                    <a:pt x="280668" y="105218"/>
                  </a:cubicBezTo>
                  <a:cubicBezTo>
                    <a:pt x="280668" y="96504"/>
                    <a:pt x="273519" y="89366"/>
                    <a:pt x="264791" y="89366"/>
                  </a:cubicBezTo>
                  <a:close/>
                  <a:moveTo>
                    <a:pt x="341325" y="37894"/>
                  </a:moveTo>
                  <a:lnTo>
                    <a:pt x="426921" y="123419"/>
                  </a:lnTo>
                  <a:lnTo>
                    <a:pt x="341325" y="123419"/>
                  </a:lnTo>
                  <a:close/>
                  <a:moveTo>
                    <a:pt x="0" y="0"/>
                  </a:moveTo>
                  <a:lnTo>
                    <a:pt x="309635" y="0"/>
                  </a:lnTo>
                  <a:lnTo>
                    <a:pt x="309635" y="138776"/>
                  </a:lnTo>
                  <a:cubicBezTo>
                    <a:pt x="309635" y="147490"/>
                    <a:pt x="316784" y="154628"/>
                    <a:pt x="325511" y="154628"/>
                  </a:cubicBezTo>
                  <a:lnTo>
                    <a:pt x="464870" y="154628"/>
                  </a:lnTo>
                  <a:lnTo>
                    <a:pt x="464870" y="243901"/>
                  </a:lnTo>
                  <a:lnTo>
                    <a:pt x="320126" y="388332"/>
                  </a:lnTo>
                  <a:lnTo>
                    <a:pt x="270176" y="552972"/>
                  </a:lnTo>
                  <a:lnTo>
                    <a:pt x="416963" y="521361"/>
                  </a:lnTo>
                  <a:lnTo>
                    <a:pt x="465520" y="472877"/>
                  </a:lnTo>
                  <a:lnTo>
                    <a:pt x="465520" y="604886"/>
                  </a:lnTo>
                  <a:lnTo>
                    <a:pt x="0" y="6048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85682B0-3110-6D48-9BD3-F3597561C6BA}"/>
              </a:ext>
            </a:extLst>
          </p:cNvPr>
          <p:cNvGrpSpPr/>
          <p:nvPr/>
        </p:nvGrpSpPr>
        <p:grpSpPr>
          <a:xfrm>
            <a:off x="9214677" y="3045410"/>
            <a:ext cx="1033153" cy="1033153"/>
            <a:chOff x="6842312" y="2395843"/>
            <a:chExt cx="1033153" cy="1033153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EAE7DC4-D574-AE4B-B01E-A553C3840797}"/>
                </a:ext>
              </a:extLst>
            </p:cNvPr>
            <p:cNvSpPr/>
            <p:nvPr/>
          </p:nvSpPr>
          <p:spPr>
            <a:xfrm>
              <a:off x="6842312" y="2395843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archives_342283">
              <a:extLst>
                <a:ext uri="{FF2B5EF4-FFF2-40B4-BE49-F238E27FC236}">
                  <a16:creationId xmlns:a16="http://schemas.microsoft.com/office/drawing/2014/main" id="{84763ABD-E91C-7E49-BAA6-FC316A86C8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6230" y="2660141"/>
              <a:ext cx="505317" cy="504557"/>
            </a:xfrm>
            <a:custGeom>
              <a:avLst/>
              <a:gdLst>
                <a:gd name="connsiteX0" fmla="*/ 602275 w 602487"/>
                <a:gd name="connsiteY0" fmla="*/ 602275 w 602487"/>
                <a:gd name="connsiteX1" fmla="*/ 602275 w 602487"/>
                <a:gd name="connsiteY1" fmla="*/ 602275 w 602487"/>
                <a:gd name="connsiteX2" fmla="*/ 602275 w 602487"/>
                <a:gd name="connsiteY2" fmla="*/ 602275 w 602487"/>
                <a:gd name="connsiteX3" fmla="*/ 602275 w 602487"/>
                <a:gd name="connsiteY3" fmla="*/ 602275 w 602487"/>
                <a:gd name="connsiteX4" fmla="*/ 602275 w 602487"/>
                <a:gd name="connsiteY4" fmla="*/ 602275 w 602487"/>
                <a:gd name="connsiteX5" fmla="*/ 602275 w 602487"/>
                <a:gd name="connsiteY5" fmla="*/ 602275 w 602487"/>
                <a:gd name="connsiteX6" fmla="*/ 602275 w 602487"/>
                <a:gd name="connsiteY6" fmla="*/ 602275 w 602487"/>
                <a:gd name="connsiteX7" fmla="*/ 602275 w 602487"/>
                <a:gd name="connsiteY7" fmla="*/ 602275 w 602487"/>
                <a:gd name="connsiteX8" fmla="*/ 602275 w 602487"/>
                <a:gd name="connsiteY8" fmla="*/ 602275 w 602487"/>
                <a:gd name="connsiteX9" fmla="*/ 602275 w 602487"/>
                <a:gd name="connsiteY9" fmla="*/ 602275 w 602487"/>
                <a:gd name="connsiteX10" fmla="*/ 602275 w 602487"/>
                <a:gd name="connsiteY10" fmla="*/ 602275 w 602487"/>
                <a:gd name="connsiteX11" fmla="*/ 602275 w 602487"/>
                <a:gd name="connsiteY11" fmla="*/ 602275 w 602487"/>
                <a:gd name="connsiteX12" fmla="*/ 602275 w 602487"/>
                <a:gd name="connsiteY12" fmla="*/ 602275 w 602487"/>
                <a:gd name="connsiteX13" fmla="*/ 602275 w 602487"/>
                <a:gd name="connsiteY13" fmla="*/ 602275 w 602487"/>
                <a:gd name="connsiteX14" fmla="*/ 602275 w 602487"/>
                <a:gd name="connsiteY14" fmla="*/ 602275 w 602487"/>
                <a:gd name="connsiteX15" fmla="*/ 602275 w 602487"/>
                <a:gd name="connsiteY15" fmla="*/ 602275 w 602487"/>
                <a:gd name="connsiteX16" fmla="*/ 602275 w 602487"/>
                <a:gd name="connsiteY16" fmla="*/ 602275 w 602487"/>
                <a:gd name="connsiteX17" fmla="*/ 602275 w 602487"/>
                <a:gd name="connsiteY17" fmla="*/ 602275 w 602487"/>
                <a:gd name="connsiteX18" fmla="*/ 602275 w 602487"/>
                <a:gd name="connsiteY18" fmla="*/ 602275 w 602487"/>
                <a:gd name="connsiteX19" fmla="*/ 602275 w 602487"/>
                <a:gd name="connsiteY19" fmla="*/ 602275 w 602487"/>
                <a:gd name="connsiteX20" fmla="*/ 602275 w 602487"/>
                <a:gd name="connsiteY20" fmla="*/ 602275 w 602487"/>
                <a:gd name="connsiteX21" fmla="*/ 602275 w 602487"/>
                <a:gd name="connsiteY21" fmla="*/ 602275 w 602487"/>
                <a:gd name="connsiteX22" fmla="*/ 602275 w 602487"/>
                <a:gd name="connsiteY22" fmla="*/ 602275 w 602487"/>
                <a:gd name="connsiteX23" fmla="*/ 602275 w 602487"/>
                <a:gd name="connsiteY23" fmla="*/ 602275 w 602487"/>
                <a:gd name="connsiteX24" fmla="*/ 602275 w 602487"/>
                <a:gd name="connsiteY24" fmla="*/ 602275 w 602487"/>
                <a:gd name="connsiteX25" fmla="*/ 602275 w 602487"/>
                <a:gd name="connsiteY25" fmla="*/ 602275 w 602487"/>
                <a:gd name="connsiteX26" fmla="*/ 602275 w 602487"/>
                <a:gd name="connsiteY26" fmla="*/ 602275 w 602487"/>
                <a:gd name="connsiteX27" fmla="*/ 602275 w 602487"/>
                <a:gd name="connsiteY27" fmla="*/ 602275 w 602487"/>
                <a:gd name="connsiteX28" fmla="*/ 602275 w 602487"/>
                <a:gd name="connsiteY28" fmla="*/ 602275 w 602487"/>
                <a:gd name="connsiteX29" fmla="*/ 602275 w 602487"/>
                <a:gd name="connsiteY29" fmla="*/ 602275 w 602487"/>
                <a:gd name="connsiteX30" fmla="*/ 602275 w 602487"/>
                <a:gd name="connsiteY30" fmla="*/ 602275 w 602487"/>
                <a:gd name="connsiteX31" fmla="*/ 602275 w 602487"/>
                <a:gd name="connsiteY31" fmla="*/ 602275 w 602487"/>
                <a:gd name="connsiteX32" fmla="*/ 602275 w 602487"/>
                <a:gd name="connsiteY32" fmla="*/ 602275 w 602487"/>
                <a:gd name="connsiteX33" fmla="*/ 602275 w 602487"/>
                <a:gd name="connsiteY33" fmla="*/ 602275 w 602487"/>
                <a:gd name="connsiteX34" fmla="*/ 602275 w 602487"/>
                <a:gd name="connsiteY34" fmla="*/ 602275 w 602487"/>
                <a:gd name="connsiteX35" fmla="*/ 602275 w 602487"/>
                <a:gd name="connsiteY35" fmla="*/ 602275 w 602487"/>
                <a:gd name="connsiteX36" fmla="*/ 602275 w 602487"/>
                <a:gd name="connsiteY36" fmla="*/ 602275 w 602487"/>
                <a:gd name="connsiteX37" fmla="*/ 602275 w 602487"/>
                <a:gd name="connsiteY37" fmla="*/ 602275 w 602487"/>
                <a:gd name="connsiteX38" fmla="*/ 602275 w 602487"/>
                <a:gd name="connsiteY38" fmla="*/ 602275 w 602487"/>
                <a:gd name="connsiteX39" fmla="*/ 602275 w 602487"/>
                <a:gd name="connsiteY39" fmla="*/ 602275 w 602487"/>
                <a:gd name="connsiteX40" fmla="*/ 602275 w 602487"/>
                <a:gd name="connsiteY40" fmla="*/ 602275 w 602487"/>
                <a:gd name="connsiteX41" fmla="*/ 602275 w 602487"/>
                <a:gd name="connsiteY41" fmla="*/ 602275 w 602487"/>
                <a:gd name="connsiteX42" fmla="*/ 602275 w 602487"/>
                <a:gd name="connsiteY42" fmla="*/ 602275 w 602487"/>
                <a:gd name="connsiteX43" fmla="*/ 602275 w 602487"/>
                <a:gd name="connsiteY43" fmla="*/ 602275 w 602487"/>
                <a:gd name="connsiteX44" fmla="*/ 602275 w 602487"/>
                <a:gd name="connsiteY44" fmla="*/ 602275 w 602487"/>
                <a:gd name="connsiteX45" fmla="*/ 602275 w 602487"/>
                <a:gd name="connsiteY45" fmla="*/ 602275 w 602487"/>
                <a:gd name="connsiteX46" fmla="*/ 602275 w 602487"/>
                <a:gd name="connsiteY46" fmla="*/ 602275 w 602487"/>
                <a:gd name="connsiteX47" fmla="*/ 602275 w 602487"/>
                <a:gd name="connsiteY47" fmla="*/ 602275 w 602487"/>
                <a:gd name="connsiteX48" fmla="*/ 602275 w 602487"/>
                <a:gd name="connsiteY48" fmla="*/ 602275 w 602487"/>
                <a:gd name="connsiteX49" fmla="*/ 602275 w 602487"/>
                <a:gd name="connsiteY49" fmla="*/ 602275 w 602487"/>
                <a:gd name="connsiteX50" fmla="*/ 602275 w 602487"/>
                <a:gd name="connsiteY50" fmla="*/ 602275 w 602487"/>
                <a:gd name="connsiteX51" fmla="*/ 602275 w 602487"/>
                <a:gd name="connsiteY51" fmla="*/ 602275 w 602487"/>
                <a:gd name="connsiteX52" fmla="*/ 602275 w 602487"/>
                <a:gd name="connsiteY52" fmla="*/ 602275 w 602487"/>
                <a:gd name="connsiteX53" fmla="*/ 602275 w 602487"/>
                <a:gd name="connsiteY53" fmla="*/ 602275 w 602487"/>
                <a:gd name="connsiteX54" fmla="*/ 602275 w 602487"/>
                <a:gd name="connsiteY54" fmla="*/ 602275 w 602487"/>
                <a:gd name="connsiteX55" fmla="*/ 602275 w 602487"/>
                <a:gd name="connsiteY55" fmla="*/ 602275 w 602487"/>
                <a:gd name="connsiteX56" fmla="*/ 602275 w 602487"/>
                <a:gd name="connsiteY56" fmla="*/ 602275 w 602487"/>
                <a:gd name="connsiteX57" fmla="*/ 602275 w 602487"/>
                <a:gd name="connsiteY57" fmla="*/ 602275 w 602487"/>
                <a:gd name="connsiteX58" fmla="*/ 602275 w 602487"/>
                <a:gd name="connsiteY58" fmla="*/ 602275 w 602487"/>
                <a:gd name="connsiteX59" fmla="*/ 602275 w 602487"/>
                <a:gd name="connsiteY59" fmla="*/ 602275 w 602487"/>
                <a:gd name="connsiteX60" fmla="*/ 602275 w 602487"/>
                <a:gd name="connsiteY60" fmla="*/ 602275 w 602487"/>
                <a:gd name="connsiteX61" fmla="*/ 602275 w 602487"/>
                <a:gd name="connsiteY61" fmla="*/ 602275 w 602487"/>
                <a:gd name="connsiteX62" fmla="*/ 602275 w 602487"/>
                <a:gd name="connsiteY62" fmla="*/ 602275 w 602487"/>
                <a:gd name="connsiteX63" fmla="*/ 602275 w 602487"/>
                <a:gd name="connsiteY63" fmla="*/ 602275 w 602487"/>
                <a:gd name="connsiteX64" fmla="*/ 602275 w 602487"/>
                <a:gd name="connsiteY64" fmla="*/ 602275 w 602487"/>
                <a:gd name="connsiteX65" fmla="*/ 602275 w 602487"/>
                <a:gd name="connsiteY65" fmla="*/ 602275 w 602487"/>
                <a:gd name="connsiteX66" fmla="*/ 602275 w 602487"/>
                <a:gd name="connsiteY66" fmla="*/ 602275 w 602487"/>
                <a:gd name="connsiteX67" fmla="*/ 602275 w 602487"/>
                <a:gd name="connsiteY67" fmla="*/ 602275 w 602487"/>
                <a:gd name="connsiteX68" fmla="*/ 602275 w 602487"/>
                <a:gd name="connsiteY68" fmla="*/ 602275 w 602487"/>
                <a:gd name="connsiteX69" fmla="*/ 602275 w 602487"/>
                <a:gd name="connsiteY69" fmla="*/ 602275 w 602487"/>
                <a:gd name="connsiteX70" fmla="*/ 602275 w 602487"/>
                <a:gd name="connsiteY70" fmla="*/ 602275 w 602487"/>
                <a:gd name="connsiteX71" fmla="*/ 602275 w 602487"/>
                <a:gd name="connsiteY71" fmla="*/ 602275 w 602487"/>
                <a:gd name="connsiteX72" fmla="*/ 602275 w 602487"/>
                <a:gd name="connsiteY72" fmla="*/ 602275 w 602487"/>
                <a:gd name="connsiteX73" fmla="*/ 602275 w 602487"/>
                <a:gd name="connsiteY73" fmla="*/ 602275 w 602487"/>
                <a:gd name="connsiteX74" fmla="*/ 602275 w 602487"/>
                <a:gd name="connsiteY74" fmla="*/ 602275 w 602487"/>
                <a:gd name="connsiteX75" fmla="*/ 602275 w 602487"/>
                <a:gd name="connsiteY75" fmla="*/ 602275 w 602487"/>
                <a:gd name="connsiteX76" fmla="*/ 602275 w 602487"/>
                <a:gd name="connsiteY76" fmla="*/ 602275 w 602487"/>
                <a:gd name="connsiteX77" fmla="*/ 602275 w 602487"/>
                <a:gd name="connsiteY77" fmla="*/ 602275 w 602487"/>
                <a:gd name="connsiteX78" fmla="*/ 602275 w 602487"/>
                <a:gd name="connsiteY78" fmla="*/ 602275 w 602487"/>
                <a:gd name="connsiteX79" fmla="*/ 602275 w 602487"/>
                <a:gd name="connsiteY79" fmla="*/ 602275 w 602487"/>
                <a:gd name="connsiteX80" fmla="*/ 602275 w 602487"/>
                <a:gd name="connsiteY80" fmla="*/ 602275 w 602487"/>
                <a:gd name="connsiteX81" fmla="*/ 602275 w 602487"/>
                <a:gd name="connsiteY81" fmla="*/ 602275 w 602487"/>
                <a:gd name="connsiteX82" fmla="*/ 602275 w 602487"/>
                <a:gd name="connsiteY82" fmla="*/ 602275 w 602487"/>
                <a:gd name="connsiteX83" fmla="*/ 602275 w 602487"/>
                <a:gd name="connsiteY83" fmla="*/ 602275 w 602487"/>
                <a:gd name="connsiteX84" fmla="*/ 602275 w 602487"/>
                <a:gd name="connsiteY84" fmla="*/ 602275 w 602487"/>
                <a:gd name="connsiteX85" fmla="*/ 602275 w 602487"/>
                <a:gd name="connsiteY85" fmla="*/ 602275 w 602487"/>
                <a:gd name="connsiteX86" fmla="*/ 602275 w 602487"/>
                <a:gd name="connsiteY86" fmla="*/ 602275 w 602487"/>
                <a:gd name="connsiteX87" fmla="*/ 602275 w 602487"/>
                <a:gd name="connsiteY87" fmla="*/ 602275 w 602487"/>
                <a:gd name="connsiteX88" fmla="*/ 602275 w 602487"/>
                <a:gd name="connsiteY88" fmla="*/ 602275 w 602487"/>
                <a:gd name="connsiteX89" fmla="*/ 602275 w 602487"/>
                <a:gd name="connsiteY89" fmla="*/ 602275 w 602487"/>
                <a:gd name="connsiteX90" fmla="*/ 602275 w 602487"/>
                <a:gd name="connsiteY90" fmla="*/ 602275 w 602487"/>
                <a:gd name="connsiteX91" fmla="*/ 602275 w 602487"/>
                <a:gd name="connsiteY91" fmla="*/ 602275 w 602487"/>
                <a:gd name="connsiteX92" fmla="*/ 602275 w 602487"/>
                <a:gd name="connsiteY92" fmla="*/ 602275 w 602487"/>
                <a:gd name="connsiteX93" fmla="*/ 602275 w 602487"/>
                <a:gd name="connsiteY93" fmla="*/ 602275 w 602487"/>
                <a:gd name="connsiteX94" fmla="*/ 602275 w 602487"/>
                <a:gd name="connsiteY94" fmla="*/ 602275 w 602487"/>
                <a:gd name="connsiteX95" fmla="*/ 602275 w 602487"/>
                <a:gd name="connsiteY95" fmla="*/ 602275 w 602487"/>
                <a:gd name="connsiteX96" fmla="*/ 602275 w 602487"/>
                <a:gd name="connsiteY96" fmla="*/ 602275 w 602487"/>
                <a:gd name="connsiteX97" fmla="*/ 602275 w 602487"/>
                <a:gd name="connsiteY97" fmla="*/ 602275 w 602487"/>
                <a:gd name="connsiteX98" fmla="*/ 602275 w 602487"/>
                <a:gd name="connsiteY98" fmla="*/ 602275 w 602487"/>
                <a:gd name="connsiteX99" fmla="*/ 602275 w 602487"/>
                <a:gd name="connsiteY99" fmla="*/ 602275 w 602487"/>
                <a:gd name="connsiteX100" fmla="*/ 602275 w 602487"/>
                <a:gd name="connsiteY100" fmla="*/ 602275 w 602487"/>
                <a:gd name="connsiteX101" fmla="*/ 602275 w 602487"/>
                <a:gd name="connsiteY101" fmla="*/ 602275 w 602487"/>
                <a:gd name="connsiteX102" fmla="*/ 602275 w 602487"/>
                <a:gd name="connsiteY102" fmla="*/ 602275 w 602487"/>
                <a:gd name="connsiteX103" fmla="*/ 602275 w 602487"/>
                <a:gd name="connsiteY103" fmla="*/ 602275 w 602487"/>
                <a:gd name="connsiteX104" fmla="*/ 602275 w 602487"/>
                <a:gd name="connsiteY104" fmla="*/ 602275 w 602487"/>
                <a:gd name="connsiteX105" fmla="*/ 602275 w 602487"/>
                <a:gd name="connsiteY105" fmla="*/ 602275 w 602487"/>
                <a:gd name="connsiteX106" fmla="*/ 602275 w 602487"/>
                <a:gd name="connsiteY106" fmla="*/ 602275 w 602487"/>
                <a:gd name="connsiteX107" fmla="*/ 602275 w 602487"/>
                <a:gd name="connsiteY107" fmla="*/ 602275 w 602487"/>
                <a:gd name="connsiteX108" fmla="*/ 602275 w 602487"/>
                <a:gd name="connsiteY108" fmla="*/ 602275 w 602487"/>
                <a:gd name="connsiteX109" fmla="*/ 602275 w 602487"/>
                <a:gd name="connsiteY109" fmla="*/ 602275 w 602487"/>
                <a:gd name="connsiteX110" fmla="*/ 602275 w 602487"/>
                <a:gd name="connsiteY110" fmla="*/ 602275 w 602487"/>
                <a:gd name="connsiteX111" fmla="*/ 602275 w 602487"/>
                <a:gd name="connsiteY111" fmla="*/ 602275 w 602487"/>
                <a:gd name="connsiteX112" fmla="*/ 602275 w 602487"/>
                <a:gd name="connsiteY112" fmla="*/ 602275 w 602487"/>
                <a:gd name="connsiteX113" fmla="*/ 602275 w 602487"/>
                <a:gd name="connsiteY113" fmla="*/ 602275 w 60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9685" h="608768">
                  <a:moveTo>
                    <a:pt x="511176" y="452904"/>
                  </a:moveTo>
                  <a:cubicBezTo>
                    <a:pt x="484888" y="452904"/>
                    <a:pt x="463534" y="474318"/>
                    <a:pt x="463534" y="500469"/>
                  </a:cubicBezTo>
                  <a:cubicBezTo>
                    <a:pt x="463534" y="526715"/>
                    <a:pt x="484888" y="548128"/>
                    <a:pt x="511176" y="548128"/>
                  </a:cubicBezTo>
                  <a:cubicBezTo>
                    <a:pt x="537464" y="548128"/>
                    <a:pt x="558817" y="526715"/>
                    <a:pt x="558817" y="500469"/>
                  </a:cubicBezTo>
                  <a:cubicBezTo>
                    <a:pt x="558817" y="474318"/>
                    <a:pt x="537464" y="452904"/>
                    <a:pt x="511176" y="452904"/>
                  </a:cubicBezTo>
                  <a:close/>
                  <a:moveTo>
                    <a:pt x="304807" y="452904"/>
                  </a:moveTo>
                  <a:cubicBezTo>
                    <a:pt x="278528" y="452904"/>
                    <a:pt x="257183" y="474318"/>
                    <a:pt x="257183" y="500469"/>
                  </a:cubicBezTo>
                  <a:cubicBezTo>
                    <a:pt x="257183" y="526715"/>
                    <a:pt x="278528" y="548128"/>
                    <a:pt x="304807" y="548128"/>
                  </a:cubicBezTo>
                  <a:cubicBezTo>
                    <a:pt x="331085" y="548128"/>
                    <a:pt x="352526" y="526715"/>
                    <a:pt x="352526" y="500469"/>
                  </a:cubicBezTo>
                  <a:cubicBezTo>
                    <a:pt x="352526" y="474318"/>
                    <a:pt x="331085" y="452904"/>
                    <a:pt x="304807" y="452904"/>
                  </a:cubicBezTo>
                  <a:close/>
                  <a:moveTo>
                    <a:pt x="98486" y="452904"/>
                  </a:moveTo>
                  <a:cubicBezTo>
                    <a:pt x="72204" y="452904"/>
                    <a:pt x="50761" y="474318"/>
                    <a:pt x="50761" y="500469"/>
                  </a:cubicBezTo>
                  <a:cubicBezTo>
                    <a:pt x="50761" y="526715"/>
                    <a:pt x="72204" y="548128"/>
                    <a:pt x="98486" y="548128"/>
                  </a:cubicBezTo>
                  <a:cubicBezTo>
                    <a:pt x="124768" y="548128"/>
                    <a:pt x="146116" y="526715"/>
                    <a:pt x="146116" y="500469"/>
                  </a:cubicBezTo>
                  <a:cubicBezTo>
                    <a:pt x="146116" y="474318"/>
                    <a:pt x="124768" y="452904"/>
                    <a:pt x="98486" y="452904"/>
                  </a:cubicBezTo>
                  <a:close/>
                  <a:moveTo>
                    <a:pt x="473070" y="207321"/>
                  </a:moveTo>
                  <a:lnTo>
                    <a:pt x="549351" y="207321"/>
                  </a:lnTo>
                  <a:lnTo>
                    <a:pt x="549351" y="226374"/>
                  </a:lnTo>
                  <a:lnTo>
                    <a:pt x="473070" y="226374"/>
                  </a:lnTo>
                  <a:close/>
                  <a:moveTo>
                    <a:pt x="266667" y="207321"/>
                  </a:moveTo>
                  <a:lnTo>
                    <a:pt x="342948" y="207321"/>
                  </a:lnTo>
                  <a:lnTo>
                    <a:pt x="342948" y="226374"/>
                  </a:lnTo>
                  <a:lnTo>
                    <a:pt x="266667" y="226374"/>
                  </a:lnTo>
                  <a:close/>
                  <a:moveTo>
                    <a:pt x="60333" y="207321"/>
                  </a:moveTo>
                  <a:lnTo>
                    <a:pt x="136614" y="207321"/>
                  </a:lnTo>
                  <a:lnTo>
                    <a:pt x="136614" y="226374"/>
                  </a:lnTo>
                  <a:lnTo>
                    <a:pt x="60333" y="226374"/>
                  </a:lnTo>
                  <a:close/>
                  <a:moveTo>
                    <a:pt x="473070" y="162512"/>
                  </a:moveTo>
                  <a:lnTo>
                    <a:pt x="549351" y="162512"/>
                  </a:lnTo>
                  <a:lnTo>
                    <a:pt x="549351" y="181424"/>
                  </a:lnTo>
                  <a:lnTo>
                    <a:pt x="473070" y="181424"/>
                  </a:lnTo>
                  <a:close/>
                  <a:moveTo>
                    <a:pt x="266667" y="162512"/>
                  </a:moveTo>
                  <a:lnTo>
                    <a:pt x="342948" y="162512"/>
                  </a:lnTo>
                  <a:lnTo>
                    <a:pt x="342948" y="181424"/>
                  </a:lnTo>
                  <a:lnTo>
                    <a:pt x="266667" y="181424"/>
                  </a:lnTo>
                  <a:close/>
                  <a:moveTo>
                    <a:pt x="60333" y="162512"/>
                  </a:moveTo>
                  <a:lnTo>
                    <a:pt x="136614" y="162512"/>
                  </a:lnTo>
                  <a:lnTo>
                    <a:pt x="136614" y="181424"/>
                  </a:lnTo>
                  <a:lnTo>
                    <a:pt x="60333" y="181424"/>
                  </a:lnTo>
                  <a:close/>
                  <a:moveTo>
                    <a:pt x="473070" y="117703"/>
                  </a:moveTo>
                  <a:lnTo>
                    <a:pt x="549351" y="117703"/>
                  </a:lnTo>
                  <a:lnTo>
                    <a:pt x="549351" y="136615"/>
                  </a:lnTo>
                  <a:lnTo>
                    <a:pt x="473070" y="136615"/>
                  </a:lnTo>
                  <a:close/>
                  <a:moveTo>
                    <a:pt x="266667" y="117703"/>
                  </a:moveTo>
                  <a:lnTo>
                    <a:pt x="342948" y="117703"/>
                  </a:lnTo>
                  <a:lnTo>
                    <a:pt x="342948" y="136615"/>
                  </a:lnTo>
                  <a:lnTo>
                    <a:pt x="266667" y="136615"/>
                  </a:lnTo>
                  <a:close/>
                  <a:moveTo>
                    <a:pt x="60333" y="117703"/>
                  </a:moveTo>
                  <a:lnTo>
                    <a:pt x="136614" y="117703"/>
                  </a:lnTo>
                  <a:lnTo>
                    <a:pt x="136614" y="136615"/>
                  </a:lnTo>
                  <a:lnTo>
                    <a:pt x="60333" y="136615"/>
                  </a:lnTo>
                  <a:close/>
                  <a:moveTo>
                    <a:pt x="473070" y="72753"/>
                  </a:moveTo>
                  <a:lnTo>
                    <a:pt x="549351" y="72753"/>
                  </a:lnTo>
                  <a:lnTo>
                    <a:pt x="549351" y="91806"/>
                  </a:lnTo>
                  <a:lnTo>
                    <a:pt x="473070" y="91806"/>
                  </a:lnTo>
                  <a:close/>
                  <a:moveTo>
                    <a:pt x="266667" y="72753"/>
                  </a:moveTo>
                  <a:lnTo>
                    <a:pt x="342948" y="72753"/>
                  </a:lnTo>
                  <a:lnTo>
                    <a:pt x="342948" y="91806"/>
                  </a:lnTo>
                  <a:lnTo>
                    <a:pt x="266667" y="91806"/>
                  </a:lnTo>
                  <a:close/>
                  <a:moveTo>
                    <a:pt x="60333" y="72753"/>
                  </a:moveTo>
                  <a:lnTo>
                    <a:pt x="136614" y="72753"/>
                  </a:lnTo>
                  <a:lnTo>
                    <a:pt x="136614" y="91806"/>
                  </a:lnTo>
                  <a:lnTo>
                    <a:pt x="60333" y="91806"/>
                  </a:lnTo>
                  <a:close/>
                  <a:moveTo>
                    <a:pt x="41747" y="32215"/>
                  </a:moveTo>
                  <a:cubicBezTo>
                    <a:pt x="36434" y="32215"/>
                    <a:pt x="32164" y="36479"/>
                    <a:pt x="32164" y="41690"/>
                  </a:cubicBezTo>
                  <a:lnTo>
                    <a:pt x="32164" y="257435"/>
                  </a:lnTo>
                  <a:cubicBezTo>
                    <a:pt x="32164" y="262741"/>
                    <a:pt x="36434" y="267005"/>
                    <a:pt x="41747" y="267005"/>
                  </a:cubicBezTo>
                  <a:lnTo>
                    <a:pt x="155129" y="267005"/>
                  </a:lnTo>
                  <a:cubicBezTo>
                    <a:pt x="160443" y="267005"/>
                    <a:pt x="164712" y="262741"/>
                    <a:pt x="164712" y="257435"/>
                  </a:cubicBezTo>
                  <a:lnTo>
                    <a:pt x="164712" y="41690"/>
                  </a:lnTo>
                  <a:cubicBezTo>
                    <a:pt x="164712" y="36479"/>
                    <a:pt x="160443" y="32215"/>
                    <a:pt x="155129" y="32215"/>
                  </a:cubicBezTo>
                  <a:close/>
                  <a:moveTo>
                    <a:pt x="248075" y="32215"/>
                  </a:moveTo>
                  <a:cubicBezTo>
                    <a:pt x="242857" y="32215"/>
                    <a:pt x="238588" y="36479"/>
                    <a:pt x="238588" y="41690"/>
                  </a:cubicBezTo>
                  <a:lnTo>
                    <a:pt x="238588" y="257435"/>
                  </a:lnTo>
                  <a:cubicBezTo>
                    <a:pt x="238588" y="262741"/>
                    <a:pt x="242857" y="267005"/>
                    <a:pt x="248075" y="267005"/>
                  </a:cubicBezTo>
                  <a:lnTo>
                    <a:pt x="361538" y="267005"/>
                  </a:lnTo>
                  <a:cubicBezTo>
                    <a:pt x="366851" y="267005"/>
                    <a:pt x="371025" y="262741"/>
                    <a:pt x="371025" y="257435"/>
                  </a:cubicBezTo>
                  <a:lnTo>
                    <a:pt x="371025" y="41690"/>
                  </a:lnTo>
                  <a:cubicBezTo>
                    <a:pt x="371025" y="36479"/>
                    <a:pt x="366851" y="32215"/>
                    <a:pt x="361538" y="32215"/>
                  </a:cubicBezTo>
                  <a:close/>
                  <a:moveTo>
                    <a:pt x="454423" y="32215"/>
                  </a:moveTo>
                  <a:cubicBezTo>
                    <a:pt x="449203" y="32215"/>
                    <a:pt x="444933" y="36479"/>
                    <a:pt x="444933" y="41690"/>
                  </a:cubicBezTo>
                  <a:lnTo>
                    <a:pt x="444933" y="257435"/>
                  </a:lnTo>
                  <a:cubicBezTo>
                    <a:pt x="444933" y="262741"/>
                    <a:pt x="449203" y="267005"/>
                    <a:pt x="454423" y="267005"/>
                  </a:cubicBezTo>
                  <a:lnTo>
                    <a:pt x="567928" y="267005"/>
                  </a:lnTo>
                  <a:cubicBezTo>
                    <a:pt x="573148" y="267005"/>
                    <a:pt x="577418" y="262741"/>
                    <a:pt x="577418" y="257435"/>
                  </a:cubicBezTo>
                  <a:lnTo>
                    <a:pt x="577418" y="41690"/>
                  </a:lnTo>
                  <a:cubicBezTo>
                    <a:pt x="577418" y="36479"/>
                    <a:pt x="573148" y="32215"/>
                    <a:pt x="567928" y="32215"/>
                  </a:cubicBezTo>
                  <a:close/>
                  <a:moveTo>
                    <a:pt x="17268" y="0"/>
                  </a:moveTo>
                  <a:lnTo>
                    <a:pt x="179609" y="0"/>
                  </a:lnTo>
                  <a:cubicBezTo>
                    <a:pt x="189191" y="0"/>
                    <a:pt x="196877" y="7675"/>
                    <a:pt x="196877" y="17245"/>
                  </a:cubicBezTo>
                  <a:lnTo>
                    <a:pt x="196877" y="591618"/>
                  </a:lnTo>
                  <a:cubicBezTo>
                    <a:pt x="196877" y="601093"/>
                    <a:pt x="189191" y="608768"/>
                    <a:pt x="179609" y="608768"/>
                  </a:cubicBezTo>
                  <a:lnTo>
                    <a:pt x="17268" y="608768"/>
                  </a:lnTo>
                  <a:cubicBezTo>
                    <a:pt x="7685" y="608768"/>
                    <a:pt x="0" y="601093"/>
                    <a:pt x="0" y="591618"/>
                  </a:cubicBezTo>
                  <a:lnTo>
                    <a:pt x="0" y="17245"/>
                  </a:lnTo>
                  <a:cubicBezTo>
                    <a:pt x="0" y="7675"/>
                    <a:pt x="7685" y="0"/>
                    <a:pt x="17268" y="0"/>
                  </a:cubicBezTo>
                  <a:close/>
                  <a:moveTo>
                    <a:pt x="223599" y="0"/>
                  </a:moveTo>
                  <a:lnTo>
                    <a:pt x="386015" y="0"/>
                  </a:lnTo>
                  <a:cubicBezTo>
                    <a:pt x="395502" y="0"/>
                    <a:pt x="403281" y="7675"/>
                    <a:pt x="403281" y="17244"/>
                  </a:cubicBezTo>
                  <a:lnTo>
                    <a:pt x="403281" y="591618"/>
                  </a:lnTo>
                  <a:cubicBezTo>
                    <a:pt x="403281" y="601093"/>
                    <a:pt x="395502" y="608768"/>
                    <a:pt x="386015" y="608768"/>
                  </a:cubicBezTo>
                  <a:lnTo>
                    <a:pt x="223599" y="608768"/>
                  </a:lnTo>
                  <a:cubicBezTo>
                    <a:pt x="214112" y="608768"/>
                    <a:pt x="206333" y="601093"/>
                    <a:pt x="206333" y="591618"/>
                  </a:cubicBezTo>
                  <a:lnTo>
                    <a:pt x="206333" y="17244"/>
                  </a:lnTo>
                  <a:cubicBezTo>
                    <a:pt x="206333" y="7675"/>
                    <a:pt x="214112" y="0"/>
                    <a:pt x="223599" y="0"/>
                  </a:cubicBezTo>
                  <a:close/>
                  <a:moveTo>
                    <a:pt x="429938" y="0"/>
                  </a:moveTo>
                  <a:lnTo>
                    <a:pt x="592318" y="0"/>
                  </a:lnTo>
                  <a:cubicBezTo>
                    <a:pt x="601903" y="0"/>
                    <a:pt x="609685" y="7675"/>
                    <a:pt x="609685" y="17244"/>
                  </a:cubicBezTo>
                  <a:lnTo>
                    <a:pt x="609685" y="591618"/>
                  </a:lnTo>
                  <a:cubicBezTo>
                    <a:pt x="609685" y="601093"/>
                    <a:pt x="601903" y="608768"/>
                    <a:pt x="592318" y="608768"/>
                  </a:cubicBezTo>
                  <a:lnTo>
                    <a:pt x="429938" y="608768"/>
                  </a:lnTo>
                  <a:cubicBezTo>
                    <a:pt x="420353" y="608768"/>
                    <a:pt x="412666" y="601093"/>
                    <a:pt x="412666" y="591618"/>
                  </a:cubicBezTo>
                  <a:lnTo>
                    <a:pt x="412666" y="17244"/>
                  </a:lnTo>
                  <a:cubicBezTo>
                    <a:pt x="412666" y="7675"/>
                    <a:pt x="420353" y="0"/>
                    <a:pt x="4299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BFF68A2-77D7-9540-A05D-82F9AB9CDFAC}"/>
              </a:ext>
            </a:extLst>
          </p:cNvPr>
          <p:cNvGrpSpPr/>
          <p:nvPr/>
        </p:nvGrpSpPr>
        <p:grpSpPr>
          <a:xfrm>
            <a:off x="3520181" y="4741663"/>
            <a:ext cx="1033153" cy="1033153"/>
            <a:chOff x="7784980" y="4616528"/>
            <a:chExt cx="1033153" cy="1033153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B3F0979D-6E9F-BD4B-A34A-5BE93E4BC978}"/>
                </a:ext>
              </a:extLst>
            </p:cNvPr>
            <p:cNvSpPr/>
            <p:nvPr/>
          </p:nvSpPr>
          <p:spPr>
            <a:xfrm>
              <a:off x="7784980" y="4616528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title_386275">
              <a:extLst>
                <a:ext uri="{FF2B5EF4-FFF2-40B4-BE49-F238E27FC236}">
                  <a16:creationId xmlns:a16="http://schemas.microsoft.com/office/drawing/2014/main" id="{B2C4F9C1-AB45-5049-89B9-4B3DF6547B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5271" y="4865058"/>
              <a:ext cx="492571" cy="536092"/>
            </a:xfrm>
            <a:custGeom>
              <a:avLst/>
              <a:gdLst>
                <a:gd name="connsiteX0" fmla="*/ 80136 w 557453"/>
                <a:gd name="connsiteY0" fmla="*/ 382183 h 606706"/>
                <a:gd name="connsiteX1" fmla="*/ 117421 w 557453"/>
                <a:gd name="connsiteY1" fmla="*/ 448650 h 606706"/>
                <a:gd name="connsiteX2" fmla="*/ 201069 w 557453"/>
                <a:gd name="connsiteY2" fmla="*/ 461268 h 606706"/>
                <a:gd name="connsiteX3" fmla="*/ 226074 w 557453"/>
                <a:gd name="connsiteY3" fmla="*/ 485082 h 606706"/>
                <a:gd name="connsiteX4" fmla="*/ 155863 w 557453"/>
                <a:gd name="connsiteY4" fmla="*/ 597400 h 606706"/>
                <a:gd name="connsiteX5" fmla="*/ 121248 w 557453"/>
                <a:gd name="connsiteY5" fmla="*/ 595711 h 606706"/>
                <a:gd name="connsiteX6" fmla="*/ 86988 w 557453"/>
                <a:gd name="connsiteY6" fmla="*/ 527379 h 606706"/>
                <a:gd name="connsiteX7" fmla="*/ 19892 w 557453"/>
                <a:gd name="connsiteY7" fmla="*/ 527379 h 606706"/>
                <a:gd name="connsiteX8" fmla="*/ 3340 w 557453"/>
                <a:gd name="connsiteY8" fmla="*/ 496545 h 606706"/>
                <a:gd name="connsiteX9" fmla="*/ 472991 w 557453"/>
                <a:gd name="connsiteY9" fmla="*/ 375691 h 606706"/>
                <a:gd name="connsiteX10" fmla="*/ 554072 w 557453"/>
                <a:gd name="connsiteY10" fmla="*/ 496542 h 606706"/>
                <a:gd name="connsiteX11" fmla="*/ 537607 w 557453"/>
                <a:gd name="connsiteY11" fmla="*/ 527377 h 606706"/>
                <a:gd name="connsiteX12" fmla="*/ 470410 w 557453"/>
                <a:gd name="connsiteY12" fmla="*/ 527377 h 606706"/>
                <a:gd name="connsiteX13" fmla="*/ 436234 w 557453"/>
                <a:gd name="connsiteY13" fmla="*/ 595711 h 606706"/>
                <a:gd name="connsiteX14" fmla="*/ 401612 w 557453"/>
                <a:gd name="connsiteY14" fmla="*/ 597399 h 606706"/>
                <a:gd name="connsiteX15" fmla="*/ 329876 w 557453"/>
                <a:gd name="connsiteY15" fmla="*/ 482769 h 606706"/>
                <a:gd name="connsiteX16" fmla="*/ 351504 w 557453"/>
                <a:gd name="connsiteY16" fmla="*/ 461264 h 606706"/>
                <a:gd name="connsiteX17" fmla="*/ 435166 w 557453"/>
                <a:gd name="connsiteY17" fmla="*/ 448646 h 606706"/>
                <a:gd name="connsiteX18" fmla="*/ 472991 w 557453"/>
                <a:gd name="connsiteY18" fmla="*/ 375691 h 606706"/>
                <a:gd name="connsiteX19" fmla="*/ 276353 w 557453"/>
                <a:gd name="connsiteY19" fmla="*/ 150940 h 606706"/>
                <a:gd name="connsiteX20" fmla="*/ 355775 w 557453"/>
                <a:gd name="connsiteY20" fmla="*/ 230256 h 606706"/>
                <a:gd name="connsiteX21" fmla="*/ 276353 w 557453"/>
                <a:gd name="connsiteY21" fmla="*/ 309572 h 606706"/>
                <a:gd name="connsiteX22" fmla="*/ 196931 w 557453"/>
                <a:gd name="connsiteY22" fmla="*/ 230256 h 606706"/>
                <a:gd name="connsiteX23" fmla="*/ 276353 w 557453"/>
                <a:gd name="connsiteY23" fmla="*/ 150940 h 606706"/>
                <a:gd name="connsiteX24" fmla="*/ 276326 w 557453"/>
                <a:gd name="connsiteY24" fmla="*/ 111262 h 606706"/>
                <a:gd name="connsiteX25" fmla="*/ 157153 w 557453"/>
                <a:gd name="connsiteY25" fmla="*/ 230255 h 606706"/>
                <a:gd name="connsiteX26" fmla="*/ 276326 w 557453"/>
                <a:gd name="connsiteY26" fmla="*/ 349248 h 606706"/>
                <a:gd name="connsiteX27" fmla="*/ 395499 w 557453"/>
                <a:gd name="connsiteY27" fmla="*/ 230255 h 606706"/>
                <a:gd name="connsiteX28" fmla="*/ 276326 w 557453"/>
                <a:gd name="connsiteY28" fmla="*/ 111262 h 606706"/>
                <a:gd name="connsiteX29" fmla="*/ 276326 w 557453"/>
                <a:gd name="connsiteY29" fmla="*/ 0 h 606706"/>
                <a:gd name="connsiteX30" fmla="*/ 331952 w 557453"/>
                <a:gd name="connsiteY30" fmla="*/ 38124 h 606706"/>
                <a:gd name="connsiteX31" fmla="*/ 344412 w 557453"/>
                <a:gd name="connsiteY31" fmla="*/ 42212 h 606706"/>
                <a:gd name="connsiteX32" fmla="*/ 411875 w 557453"/>
                <a:gd name="connsiteY32" fmla="*/ 43989 h 606706"/>
                <a:gd name="connsiteX33" fmla="*/ 434392 w 557453"/>
                <a:gd name="connsiteY33" fmla="*/ 107529 h 606706"/>
                <a:gd name="connsiteX34" fmla="*/ 442135 w 557453"/>
                <a:gd name="connsiteY34" fmla="*/ 118105 h 606706"/>
                <a:gd name="connsiteX35" fmla="*/ 495625 w 557453"/>
                <a:gd name="connsiteY35" fmla="*/ 159072 h 606706"/>
                <a:gd name="connsiteX36" fmla="*/ 477558 w 557453"/>
                <a:gd name="connsiteY36" fmla="*/ 222079 h 606706"/>
                <a:gd name="connsiteX37" fmla="*/ 477558 w 557453"/>
                <a:gd name="connsiteY37" fmla="*/ 238431 h 606706"/>
                <a:gd name="connsiteX38" fmla="*/ 495625 w 557453"/>
                <a:gd name="connsiteY38" fmla="*/ 301438 h 606706"/>
                <a:gd name="connsiteX39" fmla="*/ 442135 w 557453"/>
                <a:gd name="connsiteY39" fmla="*/ 342405 h 606706"/>
                <a:gd name="connsiteX40" fmla="*/ 434392 w 557453"/>
                <a:gd name="connsiteY40" fmla="*/ 353070 h 606706"/>
                <a:gd name="connsiteX41" fmla="*/ 411875 w 557453"/>
                <a:gd name="connsiteY41" fmla="*/ 416521 h 606706"/>
                <a:gd name="connsiteX42" fmla="*/ 344412 w 557453"/>
                <a:gd name="connsiteY42" fmla="*/ 418298 h 606706"/>
                <a:gd name="connsiteX43" fmla="*/ 331952 w 557453"/>
                <a:gd name="connsiteY43" fmla="*/ 422386 h 606706"/>
                <a:gd name="connsiteX44" fmla="*/ 276326 w 557453"/>
                <a:gd name="connsiteY44" fmla="*/ 460510 h 606706"/>
                <a:gd name="connsiteX45" fmla="*/ 220701 w 557453"/>
                <a:gd name="connsiteY45" fmla="*/ 422386 h 606706"/>
                <a:gd name="connsiteX46" fmla="*/ 208240 w 557453"/>
                <a:gd name="connsiteY46" fmla="*/ 418298 h 606706"/>
                <a:gd name="connsiteX47" fmla="*/ 140777 w 557453"/>
                <a:gd name="connsiteY47" fmla="*/ 416521 h 606706"/>
                <a:gd name="connsiteX48" fmla="*/ 118260 w 557453"/>
                <a:gd name="connsiteY48" fmla="*/ 352981 h 606706"/>
                <a:gd name="connsiteX49" fmla="*/ 110606 w 557453"/>
                <a:gd name="connsiteY49" fmla="*/ 342405 h 606706"/>
                <a:gd name="connsiteX50" fmla="*/ 57027 w 557453"/>
                <a:gd name="connsiteY50" fmla="*/ 301438 h 606706"/>
                <a:gd name="connsiteX51" fmla="*/ 76162 w 557453"/>
                <a:gd name="connsiteY51" fmla="*/ 236831 h 606706"/>
                <a:gd name="connsiteX52" fmla="*/ 76162 w 557453"/>
                <a:gd name="connsiteY52" fmla="*/ 223679 h 606706"/>
                <a:gd name="connsiteX53" fmla="*/ 57027 w 557453"/>
                <a:gd name="connsiteY53" fmla="*/ 159072 h 606706"/>
                <a:gd name="connsiteX54" fmla="*/ 110606 w 557453"/>
                <a:gd name="connsiteY54" fmla="*/ 118105 h 606706"/>
                <a:gd name="connsiteX55" fmla="*/ 118260 w 557453"/>
                <a:gd name="connsiteY55" fmla="*/ 107529 h 606706"/>
                <a:gd name="connsiteX56" fmla="*/ 140777 w 557453"/>
                <a:gd name="connsiteY56" fmla="*/ 43989 h 606706"/>
                <a:gd name="connsiteX57" fmla="*/ 208240 w 557453"/>
                <a:gd name="connsiteY57" fmla="*/ 42212 h 606706"/>
                <a:gd name="connsiteX58" fmla="*/ 220701 w 557453"/>
                <a:gd name="connsiteY58" fmla="*/ 38213 h 606706"/>
                <a:gd name="connsiteX59" fmla="*/ 276326 w 557453"/>
                <a:gd name="connsiteY59" fmla="*/ 0 h 60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57453" h="606706">
                  <a:moveTo>
                    <a:pt x="80136" y="382183"/>
                  </a:moveTo>
                  <a:cubicBezTo>
                    <a:pt x="82271" y="408752"/>
                    <a:pt x="95708" y="432922"/>
                    <a:pt x="117421" y="448650"/>
                  </a:cubicBezTo>
                  <a:cubicBezTo>
                    <a:pt x="143850" y="467843"/>
                    <a:pt x="171258" y="469354"/>
                    <a:pt x="201069" y="461268"/>
                  </a:cubicBezTo>
                  <a:cubicBezTo>
                    <a:pt x="208989" y="471042"/>
                    <a:pt x="214150" y="477262"/>
                    <a:pt x="226074" y="485082"/>
                  </a:cubicBezTo>
                  <a:lnTo>
                    <a:pt x="155863" y="597400"/>
                  </a:lnTo>
                  <a:cubicBezTo>
                    <a:pt x="147677" y="610462"/>
                    <a:pt x="128189" y="609662"/>
                    <a:pt x="121248" y="595711"/>
                  </a:cubicBezTo>
                  <a:lnTo>
                    <a:pt x="86988" y="527379"/>
                  </a:lnTo>
                  <a:lnTo>
                    <a:pt x="19892" y="527379"/>
                  </a:lnTo>
                  <a:cubicBezTo>
                    <a:pt x="3963" y="527379"/>
                    <a:pt x="-5380" y="509696"/>
                    <a:pt x="3340" y="496545"/>
                  </a:cubicBezTo>
                  <a:close/>
                  <a:moveTo>
                    <a:pt x="472991" y="375691"/>
                  </a:moveTo>
                  <a:lnTo>
                    <a:pt x="554072" y="496542"/>
                  </a:lnTo>
                  <a:cubicBezTo>
                    <a:pt x="562883" y="509605"/>
                    <a:pt x="553449" y="527377"/>
                    <a:pt x="537607" y="527377"/>
                  </a:cubicBezTo>
                  <a:lnTo>
                    <a:pt x="470410" y="527377"/>
                  </a:lnTo>
                  <a:lnTo>
                    <a:pt x="436234" y="595711"/>
                  </a:lnTo>
                  <a:cubicBezTo>
                    <a:pt x="429291" y="609573"/>
                    <a:pt x="409800" y="610462"/>
                    <a:pt x="401612" y="597399"/>
                  </a:cubicBezTo>
                  <a:lnTo>
                    <a:pt x="329876" y="482769"/>
                  </a:lnTo>
                  <a:cubicBezTo>
                    <a:pt x="340378" y="475215"/>
                    <a:pt x="344473" y="469973"/>
                    <a:pt x="351504" y="461264"/>
                  </a:cubicBezTo>
                  <a:cubicBezTo>
                    <a:pt x="380963" y="469173"/>
                    <a:pt x="408465" y="468107"/>
                    <a:pt x="435166" y="448646"/>
                  </a:cubicBezTo>
                  <a:cubicBezTo>
                    <a:pt x="457327" y="432651"/>
                    <a:pt x="471300" y="408747"/>
                    <a:pt x="472991" y="375691"/>
                  </a:cubicBezTo>
                  <a:close/>
                  <a:moveTo>
                    <a:pt x="276353" y="150940"/>
                  </a:moveTo>
                  <a:cubicBezTo>
                    <a:pt x="320217" y="150940"/>
                    <a:pt x="355775" y="186451"/>
                    <a:pt x="355775" y="230256"/>
                  </a:cubicBezTo>
                  <a:cubicBezTo>
                    <a:pt x="355775" y="274061"/>
                    <a:pt x="320217" y="309572"/>
                    <a:pt x="276353" y="309572"/>
                  </a:cubicBezTo>
                  <a:cubicBezTo>
                    <a:pt x="232489" y="309572"/>
                    <a:pt x="196931" y="274061"/>
                    <a:pt x="196931" y="230256"/>
                  </a:cubicBezTo>
                  <a:cubicBezTo>
                    <a:pt x="196931" y="186451"/>
                    <a:pt x="232489" y="150940"/>
                    <a:pt x="276353" y="150940"/>
                  </a:cubicBezTo>
                  <a:close/>
                  <a:moveTo>
                    <a:pt x="276326" y="111262"/>
                  </a:moveTo>
                  <a:cubicBezTo>
                    <a:pt x="210643" y="111262"/>
                    <a:pt x="157153" y="164671"/>
                    <a:pt x="157153" y="230255"/>
                  </a:cubicBezTo>
                  <a:cubicBezTo>
                    <a:pt x="157153" y="295839"/>
                    <a:pt x="210643" y="349248"/>
                    <a:pt x="276326" y="349248"/>
                  </a:cubicBezTo>
                  <a:cubicBezTo>
                    <a:pt x="342009" y="349248"/>
                    <a:pt x="395499" y="295839"/>
                    <a:pt x="395499" y="230255"/>
                  </a:cubicBezTo>
                  <a:cubicBezTo>
                    <a:pt x="395499" y="164671"/>
                    <a:pt x="342009" y="111262"/>
                    <a:pt x="276326" y="111262"/>
                  </a:cubicBezTo>
                  <a:close/>
                  <a:moveTo>
                    <a:pt x="276326" y="0"/>
                  </a:moveTo>
                  <a:cubicBezTo>
                    <a:pt x="305341" y="0"/>
                    <a:pt x="317000" y="19640"/>
                    <a:pt x="331952" y="38124"/>
                  </a:cubicBezTo>
                  <a:cubicBezTo>
                    <a:pt x="334978" y="41856"/>
                    <a:pt x="339873" y="43456"/>
                    <a:pt x="344412" y="42212"/>
                  </a:cubicBezTo>
                  <a:cubicBezTo>
                    <a:pt x="368086" y="35902"/>
                    <a:pt x="388646" y="27105"/>
                    <a:pt x="411875" y="43989"/>
                  </a:cubicBezTo>
                  <a:cubicBezTo>
                    <a:pt x="435371" y="60963"/>
                    <a:pt x="433146" y="83713"/>
                    <a:pt x="434392" y="107529"/>
                  </a:cubicBezTo>
                  <a:cubicBezTo>
                    <a:pt x="434659" y="112239"/>
                    <a:pt x="437685" y="116416"/>
                    <a:pt x="442135" y="118105"/>
                  </a:cubicBezTo>
                  <a:cubicBezTo>
                    <a:pt x="465009" y="126814"/>
                    <a:pt x="486814" y="131790"/>
                    <a:pt x="495625" y="159072"/>
                  </a:cubicBezTo>
                  <a:cubicBezTo>
                    <a:pt x="504525" y="186532"/>
                    <a:pt x="489662" y="203506"/>
                    <a:pt x="477558" y="222079"/>
                  </a:cubicBezTo>
                  <a:cubicBezTo>
                    <a:pt x="474265" y="227056"/>
                    <a:pt x="474265" y="233454"/>
                    <a:pt x="477558" y="238431"/>
                  </a:cubicBezTo>
                  <a:cubicBezTo>
                    <a:pt x="490196" y="257804"/>
                    <a:pt x="504436" y="274511"/>
                    <a:pt x="495625" y="301438"/>
                  </a:cubicBezTo>
                  <a:cubicBezTo>
                    <a:pt x="486725" y="328987"/>
                    <a:pt x="464297" y="333963"/>
                    <a:pt x="442135" y="342405"/>
                  </a:cubicBezTo>
                  <a:cubicBezTo>
                    <a:pt x="437685" y="344094"/>
                    <a:pt x="434659" y="348271"/>
                    <a:pt x="434392" y="353070"/>
                  </a:cubicBezTo>
                  <a:cubicBezTo>
                    <a:pt x="433146" y="377419"/>
                    <a:pt x="435104" y="399725"/>
                    <a:pt x="411875" y="416521"/>
                  </a:cubicBezTo>
                  <a:cubicBezTo>
                    <a:pt x="388468" y="433583"/>
                    <a:pt x="367552" y="424519"/>
                    <a:pt x="344412" y="418298"/>
                  </a:cubicBezTo>
                  <a:cubicBezTo>
                    <a:pt x="339962" y="417054"/>
                    <a:pt x="334978" y="418654"/>
                    <a:pt x="331952" y="422386"/>
                  </a:cubicBezTo>
                  <a:cubicBezTo>
                    <a:pt x="316555" y="441404"/>
                    <a:pt x="305074" y="460510"/>
                    <a:pt x="276326" y="460510"/>
                  </a:cubicBezTo>
                  <a:cubicBezTo>
                    <a:pt x="247312" y="460510"/>
                    <a:pt x="235653" y="440870"/>
                    <a:pt x="220701" y="422386"/>
                  </a:cubicBezTo>
                  <a:cubicBezTo>
                    <a:pt x="217763" y="418654"/>
                    <a:pt x="212868" y="417054"/>
                    <a:pt x="208240" y="418298"/>
                  </a:cubicBezTo>
                  <a:cubicBezTo>
                    <a:pt x="184655" y="424608"/>
                    <a:pt x="164006" y="433405"/>
                    <a:pt x="140777" y="416521"/>
                  </a:cubicBezTo>
                  <a:cubicBezTo>
                    <a:pt x="117281" y="399547"/>
                    <a:pt x="119506" y="376708"/>
                    <a:pt x="118260" y="352981"/>
                  </a:cubicBezTo>
                  <a:cubicBezTo>
                    <a:pt x="117993" y="348271"/>
                    <a:pt x="114967" y="344094"/>
                    <a:pt x="110606" y="342405"/>
                  </a:cubicBezTo>
                  <a:cubicBezTo>
                    <a:pt x="87643" y="333696"/>
                    <a:pt x="65927" y="328720"/>
                    <a:pt x="57027" y="301438"/>
                  </a:cubicBezTo>
                  <a:cubicBezTo>
                    <a:pt x="48038" y="273711"/>
                    <a:pt x="63346" y="256560"/>
                    <a:pt x="76162" y="236831"/>
                  </a:cubicBezTo>
                  <a:cubicBezTo>
                    <a:pt x="78743" y="232832"/>
                    <a:pt x="78743" y="227678"/>
                    <a:pt x="76162" y="223679"/>
                  </a:cubicBezTo>
                  <a:cubicBezTo>
                    <a:pt x="62812" y="203151"/>
                    <a:pt x="48127" y="186355"/>
                    <a:pt x="57027" y="159072"/>
                  </a:cubicBezTo>
                  <a:cubicBezTo>
                    <a:pt x="66016" y="131523"/>
                    <a:pt x="88355" y="126547"/>
                    <a:pt x="110606" y="118105"/>
                  </a:cubicBezTo>
                  <a:cubicBezTo>
                    <a:pt x="114967" y="116416"/>
                    <a:pt x="117993" y="112239"/>
                    <a:pt x="118260" y="107529"/>
                  </a:cubicBezTo>
                  <a:cubicBezTo>
                    <a:pt x="119506" y="83091"/>
                    <a:pt x="117548" y="60785"/>
                    <a:pt x="140777" y="43989"/>
                  </a:cubicBezTo>
                  <a:cubicBezTo>
                    <a:pt x="164273" y="26927"/>
                    <a:pt x="185278" y="36080"/>
                    <a:pt x="208240" y="42212"/>
                  </a:cubicBezTo>
                  <a:cubicBezTo>
                    <a:pt x="212868" y="43456"/>
                    <a:pt x="217763" y="41856"/>
                    <a:pt x="220701" y="38213"/>
                  </a:cubicBezTo>
                  <a:cubicBezTo>
                    <a:pt x="236187" y="19018"/>
                    <a:pt x="247668" y="0"/>
                    <a:pt x="2763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100203" y="3045411"/>
            <a:ext cx="1033153" cy="1033153"/>
            <a:chOff x="2109610" y="2344115"/>
            <a:chExt cx="1033153" cy="1033153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832F0F81-FAE3-E342-B335-5A8A50C6E288}"/>
                </a:ext>
              </a:extLst>
            </p:cNvPr>
            <p:cNvSpPr/>
            <p:nvPr/>
          </p:nvSpPr>
          <p:spPr>
            <a:xfrm>
              <a:off x="2109610" y="2344115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iconfont-1177-634535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1828" y="2686100"/>
              <a:ext cx="548717" cy="349183"/>
            </a:xfrm>
            <a:custGeom>
              <a:avLst/>
              <a:gdLst>
                <a:gd name="T0" fmla="*/ 12723 w 20114"/>
                <a:gd name="T1" fmla="*/ 12800 h 12800"/>
                <a:gd name="T2" fmla="*/ 14552 w 20114"/>
                <a:gd name="T3" fmla="*/ 10971 h 12800"/>
                <a:gd name="T4" fmla="*/ 14552 w 20114"/>
                <a:gd name="T5" fmla="*/ 1829 h 12800"/>
                <a:gd name="T6" fmla="*/ 12723 w 20114"/>
                <a:gd name="T7" fmla="*/ 0 h 12800"/>
                <a:gd name="T8" fmla="*/ 1829 w 20114"/>
                <a:gd name="T9" fmla="*/ 0 h 12800"/>
                <a:gd name="T10" fmla="*/ 0 w 20114"/>
                <a:gd name="T11" fmla="*/ 1829 h 12800"/>
                <a:gd name="T12" fmla="*/ 0 w 20114"/>
                <a:gd name="T13" fmla="*/ 10971 h 12800"/>
                <a:gd name="T14" fmla="*/ 1829 w 20114"/>
                <a:gd name="T15" fmla="*/ 12800 h 12800"/>
                <a:gd name="T16" fmla="*/ 12723 w 20114"/>
                <a:gd name="T17" fmla="*/ 12800 h 12800"/>
                <a:gd name="T18" fmla="*/ 15617 w 20114"/>
                <a:gd name="T19" fmla="*/ 3572 h 12800"/>
                <a:gd name="T20" fmla="*/ 15617 w 20114"/>
                <a:gd name="T21" fmla="*/ 9261 h 12800"/>
                <a:gd name="T22" fmla="*/ 20114 w 20114"/>
                <a:gd name="T23" fmla="*/ 12800 h 12800"/>
                <a:gd name="T24" fmla="*/ 20114 w 20114"/>
                <a:gd name="T25" fmla="*/ 0 h 12800"/>
                <a:gd name="T26" fmla="*/ 15617 w 20114"/>
                <a:gd name="T27" fmla="*/ 3572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14" h="12800">
                  <a:moveTo>
                    <a:pt x="12723" y="12800"/>
                  </a:moveTo>
                  <a:cubicBezTo>
                    <a:pt x="12723" y="12800"/>
                    <a:pt x="14552" y="12800"/>
                    <a:pt x="14552" y="10971"/>
                  </a:cubicBezTo>
                  <a:lnTo>
                    <a:pt x="14552" y="1829"/>
                  </a:lnTo>
                  <a:cubicBezTo>
                    <a:pt x="14552" y="0"/>
                    <a:pt x="12723" y="0"/>
                    <a:pt x="12723" y="0"/>
                  </a:cubicBezTo>
                  <a:lnTo>
                    <a:pt x="1829" y="0"/>
                  </a:lnTo>
                  <a:cubicBezTo>
                    <a:pt x="1829" y="0"/>
                    <a:pt x="0" y="0"/>
                    <a:pt x="0" y="1829"/>
                  </a:cubicBezTo>
                  <a:lnTo>
                    <a:pt x="0" y="10971"/>
                  </a:lnTo>
                  <a:cubicBezTo>
                    <a:pt x="0" y="12800"/>
                    <a:pt x="1829" y="12800"/>
                    <a:pt x="1829" y="12800"/>
                  </a:cubicBezTo>
                  <a:lnTo>
                    <a:pt x="12723" y="12800"/>
                  </a:lnTo>
                  <a:close/>
                  <a:moveTo>
                    <a:pt x="15617" y="3572"/>
                  </a:moveTo>
                  <a:lnTo>
                    <a:pt x="15617" y="9261"/>
                  </a:lnTo>
                  <a:lnTo>
                    <a:pt x="20114" y="12800"/>
                  </a:lnTo>
                  <a:lnTo>
                    <a:pt x="20114" y="0"/>
                  </a:lnTo>
                  <a:lnTo>
                    <a:pt x="15617" y="35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22588" y="3045411"/>
            <a:ext cx="1033153" cy="1033153"/>
            <a:chOff x="3515661" y="2344115"/>
            <a:chExt cx="1033153" cy="1033153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32F0F81-FAE3-E342-B335-5A8A50C6E288}"/>
                </a:ext>
              </a:extLst>
            </p:cNvPr>
            <p:cNvSpPr/>
            <p:nvPr/>
          </p:nvSpPr>
          <p:spPr>
            <a:xfrm>
              <a:off x="3515661" y="2344115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iconfont-10357-5072087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7610" y="2666701"/>
              <a:ext cx="489255" cy="387981"/>
            </a:xfrm>
            <a:custGeom>
              <a:avLst/>
              <a:gdLst>
                <a:gd name="T0" fmla="*/ 12579 w 12800"/>
                <a:gd name="T1" fmla="*/ 0 h 10152"/>
                <a:gd name="T2" fmla="*/ 221 w 12800"/>
                <a:gd name="T3" fmla="*/ 0 h 10152"/>
                <a:gd name="T4" fmla="*/ 0 w 12800"/>
                <a:gd name="T5" fmla="*/ 221 h 10152"/>
                <a:gd name="T6" fmla="*/ 0 w 12800"/>
                <a:gd name="T7" fmla="*/ 9931 h 10152"/>
                <a:gd name="T8" fmla="*/ 221 w 12800"/>
                <a:gd name="T9" fmla="*/ 10152 h 10152"/>
                <a:gd name="T10" fmla="*/ 12579 w 12800"/>
                <a:gd name="T11" fmla="*/ 10152 h 10152"/>
                <a:gd name="T12" fmla="*/ 12800 w 12800"/>
                <a:gd name="T13" fmla="*/ 9931 h 10152"/>
                <a:gd name="T14" fmla="*/ 12800 w 12800"/>
                <a:gd name="T15" fmla="*/ 221 h 10152"/>
                <a:gd name="T16" fmla="*/ 12579 w 12800"/>
                <a:gd name="T17" fmla="*/ 0 h 10152"/>
                <a:gd name="T18" fmla="*/ 2207 w 12800"/>
                <a:gd name="T19" fmla="*/ 9710 h 10152"/>
                <a:gd name="T20" fmla="*/ 441 w 12800"/>
                <a:gd name="T21" fmla="*/ 9710 h 10152"/>
                <a:gd name="T22" fmla="*/ 441 w 12800"/>
                <a:gd name="T23" fmla="*/ 7724 h 10152"/>
                <a:gd name="T24" fmla="*/ 2207 w 12800"/>
                <a:gd name="T25" fmla="*/ 7724 h 10152"/>
                <a:gd name="T26" fmla="*/ 2207 w 12800"/>
                <a:gd name="T27" fmla="*/ 9710 h 10152"/>
                <a:gd name="T28" fmla="*/ 2207 w 12800"/>
                <a:gd name="T29" fmla="*/ 7283 h 10152"/>
                <a:gd name="T30" fmla="*/ 441 w 12800"/>
                <a:gd name="T31" fmla="*/ 7283 h 10152"/>
                <a:gd name="T32" fmla="*/ 441 w 12800"/>
                <a:gd name="T33" fmla="*/ 5297 h 10152"/>
                <a:gd name="T34" fmla="*/ 2207 w 12800"/>
                <a:gd name="T35" fmla="*/ 5297 h 10152"/>
                <a:gd name="T36" fmla="*/ 2207 w 12800"/>
                <a:gd name="T37" fmla="*/ 7283 h 10152"/>
                <a:gd name="T38" fmla="*/ 2207 w 12800"/>
                <a:gd name="T39" fmla="*/ 4855 h 10152"/>
                <a:gd name="T40" fmla="*/ 441 w 12800"/>
                <a:gd name="T41" fmla="*/ 4855 h 10152"/>
                <a:gd name="T42" fmla="*/ 441 w 12800"/>
                <a:gd name="T43" fmla="*/ 2869 h 10152"/>
                <a:gd name="T44" fmla="*/ 2207 w 12800"/>
                <a:gd name="T45" fmla="*/ 2869 h 10152"/>
                <a:gd name="T46" fmla="*/ 2207 w 12800"/>
                <a:gd name="T47" fmla="*/ 4855 h 10152"/>
                <a:gd name="T48" fmla="*/ 2207 w 12800"/>
                <a:gd name="T49" fmla="*/ 2428 h 10152"/>
                <a:gd name="T50" fmla="*/ 441 w 12800"/>
                <a:gd name="T51" fmla="*/ 2428 h 10152"/>
                <a:gd name="T52" fmla="*/ 441 w 12800"/>
                <a:gd name="T53" fmla="*/ 442 h 10152"/>
                <a:gd name="T54" fmla="*/ 2207 w 12800"/>
                <a:gd name="T55" fmla="*/ 442 h 10152"/>
                <a:gd name="T56" fmla="*/ 2207 w 12800"/>
                <a:gd name="T57" fmla="*/ 2428 h 10152"/>
                <a:gd name="T58" fmla="*/ 8063 w 12800"/>
                <a:gd name="T59" fmla="*/ 5262 h 10152"/>
                <a:gd name="T60" fmla="*/ 5636 w 12800"/>
                <a:gd name="T61" fmla="*/ 6807 h 10152"/>
                <a:gd name="T62" fmla="*/ 5411 w 12800"/>
                <a:gd name="T63" fmla="*/ 6814 h 10152"/>
                <a:gd name="T64" fmla="*/ 5297 w 12800"/>
                <a:gd name="T65" fmla="*/ 6621 h 10152"/>
                <a:gd name="T66" fmla="*/ 5297 w 12800"/>
                <a:gd name="T67" fmla="*/ 3531 h 10152"/>
                <a:gd name="T68" fmla="*/ 5636 w 12800"/>
                <a:gd name="T69" fmla="*/ 3345 h 10152"/>
                <a:gd name="T70" fmla="*/ 8064 w 12800"/>
                <a:gd name="T71" fmla="*/ 4890 h 10152"/>
                <a:gd name="T72" fmla="*/ 8063 w 12800"/>
                <a:gd name="T73" fmla="*/ 5262 h 10152"/>
                <a:gd name="T74" fmla="*/ 12359 w 12800"/>
                <a:gd name="T75" fmla="*/ 9710 h 10152"/>
                <a:gd name="T76" fmla="*/ 10593 w 12800"/>
                <a:gd name="T77" fmla="*/ 9710 h 10152"/>
                <a:gd name="T78" fmla="*/ 10593 w 12800"/>
                <a:gd name="T79" fmla="*/ 7724 h 10152"/>
                <a:gd name="T80" fmla="*/ 12359 w 12800"/>
                <a:gd name="T81" fmla="*/ 7724 h 10152"/>
                <a:gd name="T82" fmla="*/ 12359 w 12800"/>
                <a:gd name="T83" fmla="*/ 9710 h 10152"/>
                <a:gd name="T84" fmla="*/ 12359 w 12800"/>
                <a:gd name="T85" fmla="*/ 7283 h 10152"/>
                <a:gd name="T86" fmla="*/ 10593 w 12800"/>
                <a:gd name="T87" fmla="*/ 7283 h 10152"/>
                <a:gd name="T88" fmla="*/ 10593 w 12800"/>
                <a:gd name="T89" fmla="*/ 5297 h 10152"/>
                <a:gd name="T90" fmla="*/ 12359 w 12800"/>
                <a:gd name="T91" fmla="*/ 5297 h 10152"/>
                <a:gd name="T92" fmla="*/ 12359 w 12800"/>
                <a:gd name="T93" fmla="*/ 7283 h 10152"/>
                <a:gd name="T94" fmla="*/ 12359 w 12800"/>
                <a:gd name="T95" fmla="*/ 4855 h 10152"/>
                <a:gd name="T96" fmla="*/ 10593 w 12800"/>
                <a:gd name="T97" fmla="*/ 4855 h 10152"/>
                <a:gd name="T98" fmla="*/ 10593 w 12800"/>
                <a:gd name="T99" fmla="*/ 2869 h 10152"/>
                <a:gd name="T100" fmla="*/ 12359 w 12800"/>
                <a:gd name="T101" fmla="*/ 2869 h 10152"/>
                <a:gd name="T102" fmla="*/ 12359 w 12800"/>
                <a:gd name="T103" fmla="*/ 4855 h 10152"/>
                <a:gd name="T104" fmla="*/ 12359 w 12800"/>
                <a:gd name="T105" fmla="*/ 2428 h 10152"/>
                <a:gd name="T106" fmla="*/ 10593 w 12800"/>
                <a:gd name="T107" fmla="*/ 2428 h 10152"/>
                <a:gd name="T108" fmla="*/ 10593 w 12800"/>
                <a:gd name="T109" fmla="*/ 442 h 10152"/>
                <a:gd name="T110" fmla="*/ 12359 w 12800"/>
                <a:gd name="T111" fmla="*/ 442 h 10152"/>
                <a:gd name="T112" fmla="*/ 12359 w 12800"/>
                <a:gd name="T113" fmla="*/ 2428 h 10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00" h="10152">
                  <a:moveTo>
                    <a:pt x="12579" y="0"/>
                  </a:moveTo>
                  <a:lnTo>
                    <a:pt x="221" y="0"/>
                  </a:lnTo>
                  <a:cubicBezTo>
                    <a:pt x="99" y="0"/>
                    <a:pt x="0" y="99"/>
                    <a:pt x="0" y="221"/>
                  </a:cubicBezTo>
                  <a:lnTo>
                    <a:pt x="0" y="9931"/>
                  </a:lnTo>
                  <a:cubicBezTo>
                    <a:pt x="0" y="10053"/>
                    <a:pt x="99" y="10152"/>
                    <a:pt x="221" y="10152"/>
                  </a:cubicBezTo>
                  <a:lnTo>
                    <a:pt x="12579" y="10152"/>
                  </a:lnTo>
                  <a:cubicBezTo>
                    <a:pt x="12701" y="10152"/>
                    <a:pt x="12800" y="10053"/>
                    <a:pt x="12800" y="9931"/>
                  </a:cubicBezTo>
                  <a:lnTo>
                    <a:pt x="12800" y="221"/>
                  </a:lnTo>
                  <a:cubicBezTo>
                    <a:pt x="12800" y="99"/>
                    <a:pt x="12701" y="0"/>
                    <a:pt x="12579" y="0"/>
                  </a:cubicBezTo>
                  <a:close/>
                  <a:moveTo>
                    <a:pt x="2207" y="9710"/>
                  </a:moveTo>
                  <a:lnTo>
                    <a:pt x="441" y="9710"/>
                  </a:lnTo>
                  <a:lnTo>
                    <a:pt x="441" y="7724"/>
                  </a:lnTo>
                  <a:lnTo>
                    <a:pt x="2207" y="7724"/>
                  </a:lnTo>
                  <a:lnTo>
                    <a:pt x="2207" y="9710"/>
                  </a:lnTo>
                  <a:close/>
                  <a:moveTo>
                    <a:pt x="2207" y="7283"/>
                  </a:moveTo>
                  <a:lnTo>
                    <a:pt x="441" y="7283"/>
                  </a:lnTo>
                  <a:lnTo>
                    <a:pt x="441" y="5297"/>
                  </a:lnTo>
                  <a:lnTo>
                    <a:pt x="2207" y="5297"/>
                  </a:lnTo>
                  <a:lnTo>
                    <a:pt x="2207" y="7283"/>
                  </a:lnTo>
                  <a:close/>
                  <a:moveTo>
                    <a:pt x="2207" y="4855"/>
                  </a:moveTo>
                  <a:lnTo>
                    <a:pt x="441" y="4855"/>
                  </a:lnTo>
                  <a:lnTo>
                    <a:pt x="441" y="2869"/>
                  </a:lnTo>
                  <a:lnTo>
                    <a:pt x="2207" y="2869"/>
                  </a:lnTo>
                  <a:lnTo>
                    <a:pt x="2207" y="4855"/>
                  </a:lnTo>
                  <a:close/>
                  <a:moveTo>
                    <a:pt x="2207" y="2428"/>
                  </a:moveTo>
                  <a:lnTo>
                    <a:pt x="441" y="2428"/>
                  </a:lnTo>
                  <a:lnTo>
                    <a:pt x="441" y="442"/>
                  </a:lnTo>
                  <a:lnTo>
                    <a:pt x="2207" y="442"/>
                  </a:lnTo>
                  <a:lnTo>
                    <a:pt x="2207" y="2428"/>
                  </a:lnTo>
                  <a:close/>
                  <a:moveTo>
                    <a:pt x="8063" y="5262"/>
                  </a:moveTo>
                  <a:lnTo>
                    <a:pt x="5636" y="6807"/>
                  </a:lnTo>
                  <a:cubicBezTo>
                    <a:pt x="5568" y="6850"/>
                    <a:pt x="5482" y="6853"/>
                    <a:pt x="5411" y="6814"/>
                  </a:cubicBezTo>
                  <a:cubicBezTo>
                    <a:pt x="5340" y="6776"/>
                    <a:pt x="5297" y="6701"/>
                    <a:pt x="5297" y="6621"/>
                  </a:cubicBezTo>
                  <a:lnTo>
                    <a:pt x="5297" y="3531"/>
                  </a:lnTo>
                  <a:cubicBezTo>
                    <a:pt x="5297" y="3357"/>
                    <a:pt x="5489" y="3251"/>
                    <a:pt x="5636" y="3345"/>
                  </a:cubicBezTo>
                  <a:lnTo>
                    <a:pt x="8064" y="4890"/>
                  </a:lnTo>
                  <a:cubicBezTo>
                    <a:pt x="8199" y="4977"/>
                    <a:pt x="8199" y="5175"/>
                    <a:pt x="8063" y="5262"/>
                  </a:cubicBezTo>
                  <a:close/>
                  <a:moveTo>
                    <a:pt x="12359" y="9710"/>
                  </a:moveTo>
                  <a:lnTo>
                    <a:pt x="10593" y="9710"/>
                  </a:lnTo>
                  <a:lnTo>
                    <a:pt x="10593" y="7724"/>
                  </a:lnTo>
                  <a:lnTo>
                    <a:pt x="12359" y="7724"/>
                  </a:lnTo>
                  <a:lnTo>
                    <a:pt x="12359" y="9710"/>
                  </a:lnTo>
                  <a:close/>
                  <a:moveTo>
                    <a:pt x="12359" y="7283"/>
                  </a:moveTo>
                  <a:lnTo>
                    <a:pt x="10593" y="7283"/>
                  </a:lnTo>
                  <a:lnTo>
                    <a:pt x="10593" y="5297"/>
                  </a:lnTo>
                  <a:lnTo>
                    <a:pt x="12359" y="5297"/>
                  </a:lnTo>
                  <a:lnTo>
                    <a:pt x="12359" y="7283"/>
                  </a:lnTo>
                  <a:close/>
                  <a:moveTo>
                    <a:pt x="12359" y="4855"/>
                  </a:moveTo>
                  <a:lnTo>
                    <a:pt x="10593" y="4855"/>
                  </a:lnTo>
                  <a:lnTo>
                    <a:pt x="10593" y="2869"/>
                  </a:lnTo>
                  <a:lnTo>
                    <a:pt x="12359" y="2869"/>
                  </a:lnTo>
                  <a:lnTo>
                    <a:pt x="12359" y="4855"/>
                  </a:lnTo>
                  <a:close/>
                  <a:moveTo>
                    <a:pt x="12359" y="2428"/>
                  </a:moveTo>
                  <a:lnTo>
                    <a:pt x="10593" y="2428"/>
                  </a:lnTo>
                  <a:lnTo>
                    <a:pt x="10593" y="442"/>
                  </a:lnTo>
                  <a:lnTo>
                    <a:pt x="12359" y="442"/>
                  </a:lnTo>
                  <a:lnTo>
                    <a:pt x="12359" y="24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44973" y="3045411"/>
            <a:ext cx="1033153" cy="1033153"/>
            <a:chOff x="4968095" y="2341079"/>
            <a:chExt cx="1033153" cy="1033153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832F0F81-FAE3-E342-B335-5A8A50C6E288}"/>
                </a:ext>
              </a:extLst>
            </p:cNvPr>
            <p:cNvSpPr/>
            <p:nvPr/>
          </p:nvSpPr>
          <p:spPr>
            <a:xfrm>
              <a:off x="4968095" y="2341079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play-button_24994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6719" y="2609699"/>
              <a:ext cx="495905" cy="495913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88174" h="588183">
                  <a:moveTo>
                    <a:pt x="90334" y="464271"/>
                  </a:moveTo>
                  <a:cubicBezTo>
                    <a:pt x="99276" y="464271"/>
                    <a:pt x="107223" y="469218"/>
                    <a:pt x="112191" y="476143"/>
                  </a:cubicBezTo>
                  <a:lnTo>
                    <a:pt x="514548" y="476143"/>
                  </a:lnTo>
                  <a:cubicBezTo>
                    <a:pt x="522496" y="476143"/>
                    <a:pt x="528457" y="482079"/>
                    <a:pt x="528457" y="489993"/>
                  </a:cubicBezTo>
                  <a:cubicBezTo>
                    <a:pt x="528457" y="497908"/>
                    <a:pt x="522496" y="503844"/>
                    <a:pt x="514548" y="503844"/>
                  </a:cubicBezTo>
                  <a:lnTo>
                    <a:pt x="112191" y="503844"/>
                  </a:lnTo>
                  <a:cubicBezTo>
                    <a:pt x="107223" y="510769"/>
                    <a:pt x="99276" y="515715"/>
                    <a:pt x="90334" y="515715"/>
                  </a:cubicBezTo>
                  <a:cubicBezTo>
                    <a:pt x="75432" y="515715"/>
                    <a:pt x="64504" y="504833"/>
                    <a:pt x="64504" y="489993"/>
                  </a:cubicBezTo>
                  <a:cubicBezTo>
                    <a:pt x="64504" y="476143"/>
                    <a:pt x="75432" y="464271"/>
                    <a:pt x="90334" y="464271"/>
                  </a:cubicBezTo>
                  <a:close/>
                  <a:moveTo>
                    <a:pt x="83453" y="438409"/>
                  </a:moveTo>
                  <a:cubicBezTo>
                    <a:pt x="57622" y="438409"/>
                    <a:pt x="35766" y="460231"/>
                    <a:pt x="35766" y="487012"/>
                  </a:cubicBezTo>
                  <a:cubicBezTo>
                    <a:pt x="35766" y="513792"/>
                    <a:pt x="57622" y="534622"/>
                    <a:pt x="83453" y="534622"/>
                  </a:cubicBezTo>
                  <a:lnTo>
                    <a:pt x="504692" y="534622"/>
                  </a:lnTo>
                  <a:cubicBezTo>
                    <a:pt x="531517" y="534622"/>
                    <a:pt x="553373" y="513792"/>
                    <a:pt x="553373" y="487012"/>
                  </a:cubicBezTo>
                  <a:cubicBezTo>
                    <a:pt x="553373" y="460231"/>
                    <a:pt x="531517" y="438409"/>
                    <a:pt x="504692" y="438409"/>
                  </a:cubicBezTo>
                  <a:close/>
                  <a:moveTo>
                    <a:pt x="225429" y="160885"/>
                  </a:moveTo>
                  <a:cubicBezTo>
                    <a:pt x="206149" y="160374"/>
                    <a:pt x="192737" y="175066"/>
                    <a:pt x="192737" y="200359"/>
                  </a:cubicBezTo>
                  <a:lnTo>
                    <a:pt x="192737" y="314425"/>
                  </a:lnTo>
                  <a:cubicBezTo>
                    <a:pt x="192737" y="348149"/>
                    <a:pt x="216581" y="363027"/>
                    <a:pt x="246385" y="348149"/>
                  </a:cubicBezTo>
                  <a:lnTo>
                    <a:pt x="373552" y="284668"/>
                  </a:lnTo>
                  <a:cubicBezTo>
                    <a:pt x="403357" y="269790"/>
                    <a:pt x="403357" y="244993"/>
                    <a:pt x="373552" y="231107"/>
                  </a:cubicBezTo>
                  <a:lnTo>
                    <a:pt x="246385" y="166635"/>
                  </a:lnTo>
                  <a:cubicBezTo>
                    <a:pt x="238934" y="162916"/>
                    <a:pt x="231856" y="161056"/>
                    <a:pt x="225429" y="160885"/>
                  </a:cubicBezTo>
                  <a:close/>
                  <a:moveTo>
                    <a:pt x="55635" y="0"/>
                  </a:moveTo>
                  <a:lnTo>
                    <a:pt x="533504" y="0"/>
                  </a:lnTo>
                  <a:cubicBezTo>
                    <a:pt x="564302" y="0"/>
                    <a:pt x="589139" y="24797"/>
                    <a:pt x="588146" y="55545"/>
                  </a:cubicBezTo>
                  <a:lnTo>
                    <a:pt x="588146" y="532638"/>
                  </a:lnTo>
                  <a:cubicBezTo>
                    <a:pt x="588146" y="563386"/>
                    <a:pt x="564302" y="588183"/>
                    <a:pt x="533504" y="588183"/>
                  </a:cubicBezTo>
                  <a:lnTo>
                    <a:pt x="55635" y="588183"/>
                  </a:lnTo>
                  <a:cubicBezTo>
                    <a:pt x="24837" y="588183"/>
                    <a:pt x="0" y="563386"/>
                    <a:pt x="0" y="532638"/>
                  </a:cubicBezTo>
                  <a:lnTo>
                    <a:pt x="0" y="55545"/>
                  </a:lnTo>
                  <a:cubicBezTo>
                    <a:pt x="0" y="24797"/>
                    <a:pt x="24837" y="0"/>
                    <a:pt x="556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89743" y="3045411"/>
            <a:ext cx="1033153" cy="1033153"/>
            <a:chOff x="7851351" y="2341078"/>
            <a:chExt cx="1033153" cy="1033153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832F0F81-FAE3-E342-B335-5A8A50C6E288}"/>
                </a:ext>
              </a:extLst>
            </p:cNvPr>
            <p:cNvSpPr/>
            <p:nvPr/>
          </p:nvSpPr>
          <p:spPr>
            <a:xfrm>
              <a:off x="7851351" y="2341078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users_125791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8063085" y="2620660"/>
              <a:ext cx="609685" cy="473989"/>
            </a:xfrm>
            <a:custGeom>
              <a:avLst/>
              <a:gdLst>
                <a:gd name="connsiteX0" fmla="*/ 109970 w 605326"/>
                <a:gd name="connsiteY0" fmla="*/ 275558 h 470601"/>
                <a:gd name="connsiteX1" fmla="*/ 142232 w 605326"/>
                <a:gd name="connsiteY1" fmla="*/ 377328 h 470601"/>
                <a:gd name="connsiteX2" fmla="*/ 161121 w 605326"/>
                <a:gd name="connsiteY2" fmla="*/ 339514 h 470601"/>
                <a:gd name="connsiteX3" fmla="*/ 169724 w 605326"/>
                <a:gd name="connsiteY3" fmla="*/ 291057 h 470601"/>
                <a:gd name="connsiteX4" fmla="*/ 169911 w 605326"/>
                <a:gd name="connsiteY4" fmla="*/ 291057 h 470601"/>
                <a:gd name="connsiteX5" fmla="*/ 170192 w 605326"/>
                <a:gd name="connsiteY5" fmla="*/ 291057 h 470601"/>
                <a:gd name="connsiteX6" fmla="*/ 178795 w 605326"/>
                <a:gd name="connsiteY6" fmla="*/ 339514 h 470601"/>
                <a:gd name="connsiteX7" fmla="*/ 197591 w 605326"/>
                <a:gd name="connsiteY7" fmla="*/ 377328 h 470601"/>
                <a:gd name="connsiteX8" fmla="*/ 229946 w 605326"/>
                <a:gd name="connsiteY8" fmla="*/ 275558 h 470601"/>
                <a:gd name="connsiteX9" fmla="*/ 306719 w 605326"/>
                <a:gd name="connsiteY9" fmla="*/ 317946 h 470601"/>
                <a:gd name="connsiteX10" fmla="*/ 340010 w 605326"/>
                <a:gd name="connsiteY10" fmla="*/ 380315 h 470601"/>
                <a:gd name="connsiteX11" fmla="*/ 340010 w 605326"/>
                <a:gd name="connsiteY11" fmla="*/ 380596 h 470601"/>
                <a:gd name="connsiteX12" fmla="*/ 340010 w 605326"/>
                <a:gd name="connsiteY12" fmla="*/ 382556 h 470601"/>
                <a:gd name="connsiteX13" fmla="*/ 340010 w 605326"/>
                <a:gd name="connsiteY13" fmla="*/ 396935 h 470601"/>
                <a:gd name="connsiteX14" fmla="*/ 340010 w 605326"/>
                <a:gd name="connsiteY14" fmla="*/ 398895 h 470601"/>
                <a:gd name="connsiteX15" fmla="*/ 340010 w 605326"/>
                <a:gd name="connsiteY15" fmla="*/ 470601 h 470601"/>
                <a:gd name="connsiteX16" fmla="*/ 169818 w 605326"/>
                <a:gd name="connsiteY16" fmla="*/ 470601 h 470601"/>
                <a:gd name="connsiteX17" fmla="*/ 0 w 605326"/>
                <a:gd name="connsiteY17" fmla="*/ 470601 h 470601"/>
                <a:gd name="connsiteX18" fmla="*/ 0 w 605326"/>
                <a:gd name="connsiteY18" fmla="*/ 398895 h 470601"/>
                <a:gd name="connsiteX19" fmla="*/ 0 w 605326"/>
                <a:gd name="connsiteY19" fmla="*/ 396935 h 470601"/>
                <a:gd name="connsiteX20" fmla="*/ 0 w 605326"/>
                <a:gd name="connsiteY20" fmla="*/ 382556 h 470601"/>
                <a:gd name="connsiteX21" fmla="*/ 0 w 605326"/>
                <a:gd name="connsiteY21" fmla="*/ 380596 h 470601"/>
                <a:gd name="connsiteX22" fmla="*/ 0 w 605326"/>
                <a:gd name="connsiteY22" fmla="*/ 380315 h 470601"/>
                <a:gd name="connsiteX23" fmla="*/ 33197 w 605326"/>
                <a:gd name="connsiteY23" fmla="*/ 317946 h 470601"/>
                <a:gd name="connsiteX24" fmla="*/ 109970 w 605326"/>
                <a:gd name="connsiteY24" fmla="*/ 275558 h 470601"/>
                <a:gd name="connsiteX25" fmla="*/ 375203 w 605326"/>
                <a:gd name="connsiteY25" fmla="*/ 210779 h 470601"/>
                <a:gd name="connsiteX26" fmla="*/ 407468 w 605326"/>
                <a:gd name="connsiteY26" fmla="*/ 312630 h 470601"/>
                <a:gd name="connsiteX27" fmla="*/ 426359 w 605326"/>
                <a:gd name="connsiteY27" fmla="*/ 274821 h 470601"/>
                <a:gd name="connsiteX28" fmla="*/ 434963 w 605326"/>
                <a:gd name="connsiteY28" fmla="*/ 226369 h 470601"/>
                <a:gd name="connsiteX29" fmla="*/ 435150 w 605326"/>
                <a:gd name="connsiteY29" fmla="*/ 226369 h 470601"/>
                <a:gd name="connsiteX30" fmla="*/ 435431 w 605326"/>
                <a:gd name="connsiteY30" fmla="*/ 226369 h 470601"/>
                <a:gd name="connsiteX31" fmla="*/ 444035 w 605326"/>
                <a:gd name="connsiteY31" fmla="*/ 274821 h 470601"/>
                <a:gd name="connsiteX32" fmla="*/ 462832 w 605326"/>
                <a:gd name="connsiteY32" fmla="*/ 312630 h 470601"/>
                <a:gd name="connsiteX33" fmla="*/ 495191 w 605326"/>
                <a:gd name="connsiteY33" fmla="*/ 210779 h 470601"/>
                <a:gd name="connsiteX34" fmla="*/ 571971 w 605326"/>
                <a:gd name="connsiteY34" fmla="*/ 253256 h 470601"/>
                <a:gd name="connsiteX35" fmla="*/ 605265 w 605326"/>
                <a:gd name="connsiteY35" fmla="*/ 315617 h 470601"/>
                <a:gd name="connsiteX36" fmla="*/ 605265 w 605326"/>
                <a:gd name="connsiteY36" fmla="*/ 315897 h 470601"/>
                <a:gd name="connsiteX37" fmla="*/ 605265 w 605326"/>
                <a:gd name="connsiteY37" fmla="*/ 317858 h 470601"/>
                <a:gd name="connsiteX38" fmla="*/ 605171 w 605326"/>
                <a:gd name="connsiteY38" fmla="*/ 334195 h 470601"/>
                <a:gd name="connsiteX39" fmla="*/ 605171 w 605326"/>
                <a:gd name="connsiteY39" fmla="*/ 405892 h 470601"/>
                <a:gd name="connsiteX40" fmla="*/ 434963 w 605326"/>
                <a:gd name="connsiteY40" fmla="*/ 405892 h 470601"/>
                <a:gd name="connsiteX41" fmla="*/ 368002 w 605326"/>
                <a:gd name="connsiteY41" fmla="*/ 405892 h 470601"/>
                <a:gd name="connsiteX42" fmla="*/ 368002 w 605326"/>
                <a:gd name="connsiteY42" fmla="*/ 400104 h 470601"/>
                <a:gd name="connsiteX43" fmla="*/ 368002 w 605326"/>
                <a:gd name="connsiteY43" fmla="*/ 399170 h 470601"/>
                <a:gd name="connsiteX44" fmla="*/ 368002 w 605326"/>
                <a:gd name="connsiteY44" fmla="*/ 382366 h 470601"/>
                <a:gd name="connsiteX45" fmla="*/ 368002 w 605326"/>
                <a:gd name="connsiteY45" fmla="*/ 380686 h 470601"/>
                <a:gd name="connsiteX46" fmla="*/ 367815 w 605326"/>
                <a:gd name="connsiteY46" fmla="*/ 378072 h 470601"/>
                <a:gd name="connsiteX47" fmla="*/ 358650 w 605326"/>
                <a:gd name="connsiteY47" fmla="*/ 333635 h 470601"/>
                <a:gd name="connsiteX48" fmla="*/ 321616 w 605326"/>
                <a:gd name="connsiteY48" fmla="*/ 294332 h 470601"/>
                <a:gd name="connsiteX49" fmla="*/ 279064 w 605326"/>
                <a:gd name="connsiteY49" fmla="*/ 269593 h 470601"/>
                <a:gd name="connsiteX50" fmla="*/ 298423 w 605326"/>
                <a:gd name="connsiteY50" fmla="*/ 253256 h 470601"/>
                <a:gd name="connsiteX51" fmla="*/ 375203 w 605326"/>
                <a:gd name="connsiteY51" fmla="*/ 210779 h 470601"/>
                <a:gd name="connsiteX52" fmla="*/ 169935 w 605326"/>
                <a:gd name="connsiteY52" fmla="*/ 100474 h 470601"/>
                <a:gd name="connsiteX53" fmla="*/ 110643 w 605326"/>
                <a:gd name="connsiteY53" fmla="*/ 159772 h 470601"/>
                <a:gd name="connsiteX54" fmla="*/ 124858 w 605326"/>
                <a:gd name="connsiteY54" fmla="*/ 173966 h 470601"/>
                <a:gd name="connsiteX55" fmla="*/ 139073 w 605326"/>
                <a:gd name="connsiteY55" fmla="*/ 159772 h 470601"/>
                <a:gd name="connsiteX56" fmla="*/ 170122 w 605326"/>
                <a:gd name="connsiteY56" fmla="*/ 128769 h 470601"/>
                <a:gd name="connsiteX57" fmla="*/ 184150 w 605326"/>
                <a:gd name="connsiteY57" fmla="*/ 114668 h 470601"/>
                <a:gd name="connsiteX58" fmla="*/ 169935 w 605326"/>
                <a:gd name="connsiteY58" fmla="*/ 100474 h 470601"/>
                <a:gd name="connsiteX59" fmla="*/ 170122 w 605326"/>
                <a:gd name="connsiteY59" fmla="*/ 64709 h 470601"/>
                <a:gd name="connsiteX60" fmla="*/ 265233 w 605326"/>
                <a:gd name="connsiteY60" fmla="*/ 159772 h 470601"/>
                <a:gd name="connsiteX61" fmla="*/ 170122 w 605326"/>
                <a:gd name="connsiteY61" fmla="*/ 254742 h 470601"/>
                <a:gd name="connsiteX62" fmla="*/ 74918 w 605326"/>
                <a:gd name="connsiteY62" fmla="*/ 159772 h 470601"/>
                <a:gd name="connsiteX63" fmla="*/ 170122 w 605326"/>
                <a:gd name="connsiteY63" fmla="*/ 64709 h 470601"/>
                <a:gd name="connsiteX64" fmla="*/ 435049 w 605326"/>
                <a:gd name="connsiteY64" fmla="*/ 35765 h 470601"/>
                <a:gd name="connsiteX65" fmla="*/ 375664 w 605326"/>
                <a:gd name="connsiteY65" fmla="*/ 94970 h 470601"/>
                <a:gd name="connsiteX66" fmla="*/ 389879 w 605326"/>
                <a:gd name="connsiteY66" fmla="*/ 109164 h 470601"/>
                <a:gd name="connsiteX67" fmla="*/ 404094 w 605326"/>
                <a:gd name="connsiteY67" fmla="*/ 94970 h 470601"/>
                <a:gd name="connsiteX68" fmla="*/ 435143 w 605326"/>
                <a:gd name="connsiteY68" fmla="*/ 63967 h 470601"/>
                <a:gd name="connsiteX69" fmla="*/ 449265 w 605326"/>
                <a:gd name="connsiteY69" fmla="*/ 49959 h 470601"/>
                <a:gd name="connsiteX70" fmla="*/ 435049 w 605326"/>
                <a:gd name="connsiteY70" fmla="*/ 35765 h 470601"/>
                <a:gd name="connsiteX71" fmla="*/ 435143 w 605326"/>
                <a:gd name="connsiteY71" fmla="*/ 0 h 470601"/>
                <a:gd name="connsiteX72" fmla="*/ 530347 w 605326"/>
                <a:gd name="connsiteY72" fmla="*/ 94970 h 470601"/>
                <a:gd name="connsiteX73" fmla="*/ 435143 w 605326"/>
                <a:gd name="connsiteY73" fmla="*/ 190033 h 470601"/>
                <a:gd name="connsiteX74" fmla="*/ 340032 w 605326"/>
                <a:gd name="connsiteY74" fmla="*/ 94970 h 470601"/>
                <a:gd name="connsiteX75" fmla="*/ 435143 w 605326"/>
                <a:gd name="connsiteY75" fmla="*/ 0 h 47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05326" h="470601">
                  <a:moveTo>
                    <a:pt x="109970" y="275558"/>
                  </a:moveTo>
                  <a:lnTo>
                    <a:pt x="142232" y="377328"/>
                  </a:lnTo>
                  <a:lnTo>
                    <a:pt x="161121" y="339514"/>
                  </a:lnTo>
                  <a:cubicBezTo>
                    <a:pt x="127925" y="293484"/>
                    <a:pt x="163366" y="291057"/>
                    <a:pt x="169724" y="291057"/>
                  </a:cubicBezTo>
                  <a:lnTo>
                    <a:pt x="169911" y="291057"/>
                  </a:lnTo>
                  <a:lnTo>
                    <a:pt x="170192" y="291057"/>
                  </a:lnTo>
                  <a:cubicBezTo>
                    <a:pt x="176457" y="291057"/>
                    <a:pt x="211805" y="293484"/>
                    <a:pt x="178795" y="339514"/>
                  </a:cubicBezTo>
                  <a:lnTo>
                    <a:pt x="197591" y="377328"/>
                  </a:lnTo>
                  <a:lnTo>
                    <a:pt x="229946" y="275558"/>
                  </a:lnTo>
                  <a:cubicBezTo>
                    <a:pt x="229946" y="275558"/>
                    <a:pt x="270437" y="295165"/>
                    <a:pt x="306719" y="317946"/>
                  </a:cubicBezTo>
                  <a:cubicBezTo>
                    <a:pt x="334118" y="335126"/>
                    <a:pt x="339261" y="353612"/>
                    <a:pt x="340010" y="380315"/>
                  </a:cubicBezTo>
                  <a:lnTo>
                    <a:pt x="340010" y="380596"/>
                  </a:lnTo>
                  <a:lnTo>
                    <a:pt x="340010" y="382556"/>
                  </a:lnTo>
                  <a:lnTo>
                    <a:pt x="340010" y="396935"/>
                  </a:lnTo>
                  <a:lnTo>
                    <a:pt x="340010" y="398895"/>
                  </a:lnTo>
                  <a:lnTo>
                    <a:pt x="340010" y="470601"/>
                  </a:lnTo>
                  <a:lnTo>
                    <a:pt x="169818" y="470601"/>
                  </a:lnTo>
                  <a:lnTo>
                    <a:pt x="0" y="470601"/>
                  </a:lnTo>
                  <a:lnTo>
                    <a:pt x="0" y="398895"/>
                  </a:lnTo>
                  <a:lnTo>
                    <a:pt x="0" y="396935"/>
                  </a:lnTo>
                  <a:lnTo>
                    <a:pt x="0" y="382556"/>
                  </a:lnTo>
                  <a:lnTo>
                    <a:pt x="0" y="380596"/>
                  </a:lnTo>
                  <a:lnTo>
                    <a:pt x="0" y="380315"/>
                  </a:lnTo>
                  <a:cubicBezTo>
                    <a:pt x="842" y="353612"/>
                    <a:pt x="5892" y="335126"/>
                    <a:pt x="33197" y="317946"/>
                  </a:cubicBezTo>
                  <a:cubicBezTo>
                    <a:pt x="69480" y="295165"/>
                    <a:pt x="109970" y="275558"/>
                    <a:pt x="109970" y="275558"/>
                  </a:cubicBezTo>
                  <a:close/>
                  <a:moveTo>
                    <a:pt x="375203" y="210779"/>
                  </a:moveTo>
                  <a:lnTo>
                    <a:pt x="407468" y="312630"/>
                  </a:lnTo>
                  <a:lnTo>
                    <a:pt x="426359" y="274821"/>
                  </a:lnTo>
                  <a:cubicBezTo>
                    <a:pt x="393159" y="228703"/>
                    <a:pt x="428604" y="226369"/>
                    <a:pt x="434963" y="226369"/>
                  </a:cubicBezTo>
                  <a:lnTo>
                    <a:pt x="435150" y="226369"/>
                  </a:lnTo>
                  <a:lnTo>
                    <a:pt x="435431" y="226369"/>
                  </a:lnTo>
                  <a:cubicBezTo>
                    <a:pt x="441697" y="226369"/>
                    <a:pt x="477048" y="228703"/>
                    <a:pt x="444035" y="274821"/>
                  </a:cubicBezTo>
                  <a:lnTo>
                    <a:pt x="462832" y="312630"/>
                  </a:lnTo>
                  <a:lnTo>
                    <a:pt x="495191" y="210779"/>
                  </a:lnTo>
                  <a:cubicBezTo>
                    <a:pt x="495191" y="210779"/>
                    <a:pt x="535685" y="230477"/>
                    <a:pt x="571971" y="253256"/>
                  </a:cubicBezTo>
                  <a:cubicBezTo>
                    <a:pt x="599373" y="270433"/>
                    <a:pt x="604423" y="288824"/>
                    <a:pt x="605265" y="315617"/>
                  </a:cubicBezTo>
                  <a:lnTo>
                    <a:pt x="605265" y="315897"/>
                  </a:lnTo>
                  <a:lnTo>
                    <a:pt x="605265" y="317858"/>
                  </a:lnTo>
                  <a:cubicBezTo>
                    <a:pt x="605358" y="322992"/>
                    <a:pt x="605358" y="328407"/>
                    <a:pt x="605171" y="334195"/>
                  </a:cubicBezTo>
                  <a:lnTo>
                    <a:pt x="605171" y="405892"/>
                  </a:lnTo>
                  <a:lnTo>
                    <a:pt x="434963" y="405892"/>
                  </a:lnTo>
                  <a:lnTo>
                    <a:pt x="368002" y="405892"/>
                  </a:lnTo>
                  <a:lnTo>
                    <a:pt x="368002" y="400104"/>
                  </a:lnTo>
                  <a:lnTo>
                    <a:pt x="368002" y="399170"/>
                  </a:lnTo>
                  <a:cubicBezTo>
                    <a:pt x="368096" y="393382"/>
                    <a:pt x="368096" y="387781"/>
                    <a:pt x="368002" y="382366"/>
                  </a:cubicBezTo>
                  <a:lnTo>
                    <a:pt x="368002" y="380686"/>
                  </a:lnTo>
                  <a:cubicBezTo>
                    <a:pt x="368002" y="379846"/>
                    <a:pt x="368002" y="379006"/>
                    <a:pt x="367815" y="378072"/>
                  </a:cubicBezTo>
                  <a:cubicBezTo>
                    <a:pt x="367441" y="364629"/>
                    <a:pt x="365851" y="348945"/>
                    <a:pt x="358650" y="333635"/>
                  </a:cubicBezTo>
                  <a:cubicBezTo>
                    <a:pt x="351262" y="318231"/>
                    <a:pt x="339198" y="305441"/>
                    <a:pt x="321616" y="294332"/>
                  </a:cubicBezTo>
                  <a:cubicBezTo>
                    <a:pt x="307120" y="285277"/>
                    <a:pt x="292157" y="276688"/>
                    <a:pt x="279064" y="269593"/>
                  </a:cubicBezTo>
                  <a:cubicBezTo>
                    <a:pt x="283833" y="263805"/>
                    <a:pt x="290006" y="258484"/>
                    <a:pt x="298423" y="253256"/>
                  </a:cubicBezTo>
                  <a:cubicBezTo>
                    <a:pt x="334709" y="230477"/>
                    <a:pt x="375203" y="210779"/>
                    <a:pt x="375203" y="210779"/>
                  </a:cubicBezTo>
                  <a:close/>
                  <a:moveTo>
                    <a:pt x="169935" y="100474"/>
                  </a:moveTo>
                  <a:cubicBezTo>
                    <a:pt x="137296" y="100474"/>
                    <a:pt x="110643" y="126995"/>
                    <a:pt x="110643" y="159772"/>
                  </a:cubicBezTo>
                  <a:cubicBezTo>
                    <a:pt x="110643" y="167616"/>
                    <a:pt x="117002" y="173966"/>
                    <a:pt x="124858" y="173966"/>
                  </a:cubicBezTo>
                  <a:cubicBezTo>
                    <a:pt x="132714" y="173966"/>
                    <a:pt x="139073" y="167616"/>
                    <a:pt x="139073" y="159772"/>
                  </a:cubicBezTo>
                  <a:cubicBezTo>
                    <a:pt x="139073" y="142590"/>
                    <a:pt x="153008" y="128769"/>
                    <a:pt x="170122" y="128769"/>
                  </a:cubicBezTo>
                  <a:cubicBezTo>
                    <a:pt x="177791" y="128769"/>
                    <a:pt x="184150" y="122513"/>
                    <a:pt x="184150" y="114668"/>
                  </a:cubicBezTo>
                  <a:cubicBezTo>
                    <a:pt x="184150" y="106824"/>
                    <a:pt x="177791" y="100474"/>
                    <a:pt x="169935" y="100474"/>
                  </a:cubicBezTo>
                  <a:close/>
                  <a:moveTo>
                    <a:pt x="170122" y="64709"/>
                  </a:moveTo>
                  <a:cubicBezTo>
                    <a:pt x="222587" y="64709"/>
                    <a:pt x="265233" y="107198"/>
                    <a:pt x="265233" y="159772"/>
                  </a:cubicBezTo>
                  <a:cubicBezTo>
                    <a:pt x="265233" y="212253"/>
                    <a:pt x="222681" y="254742"/>
                    <a:pt x="170122" y="254742"/>
                  </a:cubicBezTo>
                  <a:cubicBezTo>
                    <a:pt x="117470" y="254742"/>
                    <a:pt x="74918" y="212253"/>
                    <a:pt x="74918" y="159772"/>
                  </a:cubicBezTo>
                  <a:cubicBezTo>
                    <a:pt x="74918" y="107198"/>
                    <a:pt x="117563" y="64709"/>
                    <a:pt x="170122" y="64709"/>
                  </a:cubicBezTo>
                  <a:close/>
                  <a:moveTo>
                    <a:pt x="435049" y="35765"/>
                  </a:moveTo>
                  <a:cubicBezTo>
                    <a:pt x="402411" y="35765"/>
                    <a:pt x="375664" y="62286"/>
                    <a:pt x="375664" y="94970"/>
                  </a:cubicBezTo>
                  <a:cubicBezTo>
                    <a:pt x="375664" y="102814"/>
                    <a:pt x="382023" y="109164"/>
                    <a:pt x="389879" y="109164"/>
                  </a:cubicBezTo>
                  <a:cubicBezTo>
                    <a:pt x="397735" y="109164"/>
                    <a:pt x="404094" y="102814"/>
                    <a:pt x="404094" y="94970"/>
                  </a:cubicBezTo>
                  <a:cubicBezTo>
                    <a:pt x="404094" y="77787"/>
                    <a:pt x="418122" y="63967"/>
                    <a:pt x="435143" y="63967"/>
                  </a:cubicBezTo>
                  <a:cubicBezTo>
                    <a:pt x="442999" y="63967"/>
                    <a:pt x="449358" y="57617"/>
                    <a:pt x="449265" y="49959"/>
                  </a:cubicBezTo>
                  <a:cubicBezTo>
                    <a:pt x="449265" y="42115"/>
                    <a:pt x="442905" y="35765"/>
                    <a:pt x="435049" y="35765"/>
                  </a:cubicBezTo>
                  <a:close/>
                  <a:moveTo>
                    <a:pt x="435143" y="0"/>
                  </a:moveTo>
                  <a:cubicBezTo>
                    <a:pt x="487795" y="0"/>
                    <a:pt x="530347" y="42489"/>
                    <a:pt x="530347" y="94970"/>
                  </a:cubicBezTo>
                  <a:cubicBezTo>
                    <a:pt x="530347" y="147544"/>
                    <a:pt x="487795" y="190033"/>
                    <a:pt x="435143" y="190033"/>
                  </a:cubicBezTo>
                  <a:cubicBezTo>
                    <a:pt x="382584" y="190033"/>
                    <a:pt x="340032" y="147544"/>
                    <a:pt x="340032" y="94970"/>
                  </a:cubicBezTo>
                  <a:cubicBezTo>
                    <a:pt x="340032" y="42489"/>
                    <a:pt x="382678" y="0"/>
                    <a:pt x="4351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44973" y="1324689"/>
            <a:ext cx="1033153" cy="1033153"/>
            <a:chOff x="10634511" y="640838"/>
            <a:chExt cx="1033153" cy="1033153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7D789F03-E5B7-B249-A5CC-C4BB99252874}"/>
                </a:ext>
              </a:extLst>
            </p:cNvPr>
            <p:cNvSpPr/>
            <p:nvPr/>
          </p:nvSpPr>
          <p:spPr>
            <a:xfrm>
              <a:off x="10634511" y="640838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multiple-files-stack_31682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04522" y="899126"/>
              <a:ext cx="493131" cy="516577"/>
            </a:xfrm>
            <a:custGeom>
              <a:avLst/>
              <a:gdLst>
                <a:gd name="connsiteX0" fmla="*/ 79498 w 566993"/>
                <a:gd name="connsiteY0" fmla="*/ 467432 h 593949"/>
                <a:gd name="connsiteX1" fmla="*/ 79498 w 566993"/>
                <a:gd name="connsiteY1" fmla="*/ 483035 h 593949"/>
                <a:gd name="connsiteX2" fmla="*/ 271107 w 566993"/>
                <a:gd name="connsiteY2" fmla="*/ 483035 h 593949"/>
                <a:gd name="connsiteX3" fmla="*/ 271107 w 566993"/>
                <a:gd name="connsiteY3" fmla="*/ 467432 h 593949"/>
                <a:gd name="connsiteX4" fmla="*/ 79498 w 566993"/>
                <a:gd name="connsiteY4" fmla="*/ 397899 h 593949"/>
                <a:gd name="connsiteX5" fmla="*/ 79498 w 566993"/>
                <a:gd name="connsiteY5" fmla="*/ 413502 h 593949"/>
                <a:gd name="connsiteX6" fmla="*/ 227282 w 566993"/>
                <a:gd name="connsiteY6" fmla="*/ 413502 h 593949"/>
                <a:gd name="connsiteX7" fmla="*/ 227282 w 566993"/>
                <a:gd name="connsiteY7" fmla="*/ 397899 h 593949"/>
                <a:gd name="connsiteX8" fmla="*/ 79498 w 566993"/>
                <a:gd name="connsiteY8" fmla="*/ 328705 h 593949"/>
                <a:gd name="connsiteX9" fmla="*/ 79498 w 566993"/>
                <a:gd name="connsiteY9" fmla="*/ 344308 h 593949"/>
                <a:gd name="connsiteX10" fmla="*/ 227282 w 566993"/>
                <a:gd name="connsiteY10" fmla="*/ 344308 h 593949"/>
                <a:gd name="connsiteX11" fmla="*/ 227282 w 566993"/>
                <a:gd name="connsiteY11" fmla="*/ 328705 h 593949"/>
                <a:gd name="connsiteX12" fmla="*/ 79498 w 566993"/>
                <a:gd name="connsiteY12" fmla="*/ 259172 h 593949"/>
                <a:gd name="connsiteX13" fmla="*/ 79498 w 566993"/>
                <a:gd name="connsiteY13" fmla="*/ 274775 h 593949"/>
                <a:gd name="connsiteX14" fmla="*/ 271107 w 566993"/>
                <a:gd name="connsiteY14" fmla="*/ 274775 h 593949"/>
                <a:gd name="connsiteX15" fmla="*/ 271107 w 566993"/>
                <a:gd name="connsiteY15" fmla="*/ 259172 h 593949"/>
                <a:gd name="connsiteX16" fmla="*/ 0 w 566993"/>
                <a:gd name="connsiteY16" fmla="*/ 148258 h 593949"/>
                <a:gd name="connsiteX17" fmla="*/ 371668 w 566993"/>
                <a:gd name="connsiteY17" fmla="*/ 148258 h 593949"/>
                <a:gd name="connsiteX18" fmla="*/ 371668 w 566993"/>
                <a:gd name="connsiteY18" fmla="*/ 593949 h 593949"/>
                <a:gd name="connsiteX19" fmla="*/ 0 w 566993"/>
                <a:gd name="connsiteY19" fmla="*/ 593949 h 593949"/>
                <a:gd name="connsiteX20" fmla="*/ 64920 w 566993"/>
                <a:gd name="connsiteY20" fmla="*/ 99074 h 593949"/>
                <a:gd name="connsiteX21" fmla="*/ 436870 w 566993"/>
                <a:gd name="connsiteY21" fmla="*/ 99074 h 593949"/>
                <a:gd name="connsiteX22" fmla="*/ 436870 w 566993"/>
                <a:gd name="connsiteY22" fmla="*/ 544412 h 593949"/>
                <a:gd name="connsiteX23" fmla="*/ 404261 w 566993"/>
                <a:gd name="connsiteY23" fmla="*/ 544412 h 593949"/>
                <a:gd name="connsiteX24" fmla="*/ 404261 w 566993"/>
                <a:gd name="connsiteY24" fmla="*/ 123834 h 593949"/>
                <a:gd name="connsiteX25" fmla="*/ 64920 w 566993"/>
                <a:gd name="connsiteY25" fmla="*/ 123834 h 593949"/>
                <a:gd name="connsiteX26" fmla="*/ 130123 w 566993"/>
                <a:gd name="connsiteY26" fmla="*/ 49537 h 593949"/>
                <a:gd name="connsiteX27" fmla="*/ 501720 w 566993"/>
                <a:gd name="connsiteY27" fmla="*/ 49537 h 593949"/>
                <a:gd name="connsiteX28" fmla="*/ 501720 w 566993"/>
                <a:gd name="connsiteY28" fmla="*/ 494875 h 593949"/>
                <a:gd name="connsiteX29" fmla="*/ 469452 w 566993"/>
                <a:gd name="connsiteY29" fmla="*/ 494875 h 593949"/>
                <a:gd name="connsiteX30" fmla="*/ 469452 w 566993"/>
                <a:gd name="connsiteY30" fmla="*/ 74297 h 593949"/>
                <a:gd name="connsiteX31" fmla="*/ 130123 w 566993"/>
                <a:gd name="connsiteY31" fmla="*/ 74297 h 593949"/>
                <a:gd name="connsiteX32" fmla="*/ 195325 w 566993"/>
                <a:gd name="connsiteY32" fmla="*/ 0 h 593949"/>
                <a:gd name="connsiteX33" fmla="*/ 566993 w 566993"/>
                <a:gd name="connsiteY33" fmla="*/ 0 h 593949"/>
                <a:gd name="connsiteX34" fmla="*/ 566993 w 566993"/>
                <a:gd name="connsiteY34" fmla="*/ 445691 h 593949"/>
                <a:gd name="connsiteX35" fmla="*/ 534379 w 566993"/>
                <a:gd name="connsiteY35" fmla="*/ 445691 h 593949"/>
                <a:gd name="connsiteX36" fmla="*/ 534379 w 566993"/>
                <a:gd name="connsiteY36" fmla="*/ 24761 h 593949"/>
                <a:gd name="connsiteX37" fmla="*/ 195325 w 566993"/>
                <a:gd name="connsiteY37" fmla="*/ 24761 h 59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66993" h="593949">
                  <a:moveTo>
                    <a:pt x="79498" y="467432"/>
                  </a:moveTo>
                  <a:lnTo>
                    <a:pt x="79498" y="483035"/>
                  </a:lnTo>
                  <a:lnTo>
                    <a:pt x="271107" y="483035"/>
                  </a:lnTo>
                  <a:lnTo>
                    <a:pt x="271107" y="467432"/>
                  </a:lnTo>
                  <a:close/>
                  <a:moveTo>
                    <a:pt x="79498" y="397899"/>
                  </a:moveTo>
                  <a:lnTo>
                    <a:pt x="79498" y="413502"/>
                  </a:lnTo>
                  <a:lnTo>
                    <a:pt x="227282" y="413502"/>
                  </a:lnTo>
                  <a:lnTo>
                    <a:pt x="227282" y="397899"/>
                  </a:lnTo>
                  <a:close/>
                  <a:moveTo>
                    <a:pt x="79498" y="328705"/>
                  </a:moveTo>
                  <a:lnTo>
                    <a:pt x="79498" y="344308"/>
                  </a:lnTo>
                  <a:lnTo>
                    <a:pt x="227282" y="344308"/>
                  </a:lnTo>
                  <a:lnTo>
                    <a:pt x="227282" y="328705"/>
                  </a:lnTo>
                  <a:close/>
                  <a:moveTo>
                    <a:pt x="79498" y="259172"/>
                  </a:moveTo>
                  <a:lnTo>
                    <a:pt x="79498" y="274775"/>
                  </a:lnTo>
                  <a:lnTo>
                    <a:pt x="271107" y="274775"/>
                  </a:lnTo>
                  <a:lnTo>
                    <a:pt x="271107" y="259172"/>
                  </a:lnTo>
                  <a:close/>
                  <a:moveTo>
                    <a:pt x="0" y="148258"/>
                  </a:moveTo>
                  <a:lnTo>
                    <a:pt x="371668" y="148258"/>
                  </a:lnTo>
                  <a:lnTo>
                    <a:pt x="371668" y="593949"/>
                  </a:lnTo>
                  <a:lnTo>
                    <a:pt x="0" y="593949"/>
                  </a:lnTo>
                  <a:close/>
                  <a:moveTo>
                    <a:pt x="64920" y="99074"/>
                  </a:moveTo>
                  <a:lnTo>
                    <a:pt x="436870" y="99074"/>
                  </a:lnTo>
                  <a:lnTo>
                    <a:pt x="436870" y="544412"/>
                  </a:lnTo>
                  <a:lnTo>
                    <a:pt x="404261" y="544412"/>
                  </a:lnTo>
                  <a:lnTo>
                    <a:pt x="404261" y="123834"/>
                  </a:lnTo>
                  <a:lnTo>
                    <a:pt x="64920" y="123834"/>
                  </a:lnTo>
                  <a:close/>
                  <a:moveTo>
                    <a:pt x="130123" y="49537"/>
                  </a:moveTo>
                  <a:lnTo>
                    <a:pt x="501720" y="49537"/>
                  </a:lnTo>
                  <a:lnTo>
                    <a:pt x="501720" y="494875"/>
                  </a:lnTo>
                  <a:lnTo>
                    <a:pt x="469452" y="494875"/>
                  </a:lnTo>
                  <a:lnTo>
                    <a:pt x="469452" y="74297"/>
                  </a:lnTo>
                  <a:lnTo>
                    <a:pt x="130123" y="74297"/>
                  </a:lnTo>
                  <a:close/>
                  <a:moveTo>
                    <a:pt x="195325" y="0"/>
                  </a:moveTo>
                  <a:lnTo>
                    <a:pt x="566993" y="0"/>
                  </a:lnTo>
                  <a:lnTo>
                    <a:pt x="566993" y="445691"/>
                  </a:lnTo>
                  <a:lnTo>
                    <a:pt x="534379" y="445691"/>
                  </a:lnTo>
                  <a:lnTo>
                    <a:pt x="534379" y="24761"/>
                  </a:lnTo>
                  <a:lnTo>
                    <a:pt x="195325" y="247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212127" y="1324689"/>
            <a:ext cx="1033153" cy="1033153"/>
            <a:chOff x="9212128" y="2341076"/>
            <a:chExt cx="1033153" cy="1033153"/>
          </a:xfrm>
        </p:grpSpPr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832F0F81-FAE3-E342-B335-5A8A50C6E288}"/>
                </a:ext>
              </a:extLst>
            </p:cNvPr>
            <p:cNvSpPr/>
            <p:nvPr/>
          </p:nvSpPr>
          <p:spPr>
            <a:xfrm>
              <a:off x="9212128" y="2341076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iconfont-11253-5330402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8242" y="2609696"/>
              <a:ext cx="540925" cy="495913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椭圆 62">
            <a:extLst>
              <a:ext uri="{FF2B5EF4-FFF2-40B4-BE49-F238E27FC236}">
                <a16:creationId xmlns:a16="http://schemas.microsoft.com/office/drawing/2014/main" id="{BEAE7DC4-D574-AE4B-B01E-A553C3840797}"/>
              </a:ext>
            </a:extLst>
          </p:cNvPr>
          <p:cNvSpPr/>
          <p:nvPr/>
        </p:nvSpPr>
        <p:spPr>
          <a:xfrm>
            <a:off x="10626091" y="3045409"/>
            <a:ext cx="1033153" cy="10331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Oval 60">
            <a:extLst>
              <a:ext uri="{FF2B5EF4-FFF2-40B4-BE49-F238E27FC236}">
                <a16:creationId xmlns:a16="http://schemas.microsoft.com/office/drawing/2014/main" id="{BEAE7DC4-D574-AE4B-B01E-A553C3840797}"/>
              </a:ext>
            </a:extLst>
          </p:cNvPr>
          <p:cNvSpPr>
            <a:spLocks noChangeAspect="1"/>
          </p:cNvSpPr>
          <p:nvPr/>
        </p:nvSpPr>
        <p:spPr>
          <a:xfrm>
            <a:off x="10885663" y="3329526"/>
            <a:ext cx="514008" cy="464919"/>
          </a:xfrm>
          <a:custGeom>
            <a:avLst/>
            <a:gdLst>
              <a:gd name="T0" fmla="*/ 5120 w 12739"/>
              <a:gd name="T1" fmla="*/ 8320 h 11520"/>
              <a:gd name="T2" fmla="*/ 12160 w 12739"/>
              <a:gd name="T3" fmla="*/ 8320 h 11520"/>
              <a:gd name="T4" fmla="*/ 12739 w 12739"/>
              <a:gd name="T5" fmla="*/ 8688 h 11520"/>
              <a:gd name="T6" fmla="*/ 12160 w 12739"/>
              <a:gd name="T7" fmla="*/ 9920 h 11520"/>
              <a:gd name="T8" fmla="*/ 12739 w 12739"/>
              <a:gd name="T9" fmla="*/ 11152 h 11520"/>
              <a:gd name="T10" fmla="*/ 12160 w 12739"/>
              <a:gd name="T11" fmla="*/ 11520 h 11520"/>
              <a:gd name="T12" fmla="*/ 960 w 12739"/>
              <a:gd name="T13" fmla="*/ 11520 h 11520"/>
              <a:gd name="T14" fmla="*/ 0 w 12739"/>
              <a:gd name="T15" fmla="*/ 10560 h 11520"/>
              <a:gd name="T16" fmla="*/ 0 w 12739"/>
              <a:gd name="T17" fmla="*/ 9280 h 11520"/>
              <a:gd name="T18" fmla="*/ 960 w 12739"/>
              <a:gd name="T19" fmla="*/ 8320 h 11520"/>
              <a:gd name="T20" fmla="*/ 1920 w 12739"/>
              <a:gd name="T21" fmla="*/ 8320 h 11520"/>
              <a:gd name="T22" fmla="*/ 1920 w 12739"/>
              <a:gd name="T23" fmla="*/ 10880 h 11520"/>
              <a:gd name="T24" fmla="*/ 3520 w 12739"/>
              <a:gd name="T25" fmla="*/ 9280 h 11520"/>
              <a:gd name="T26" fmla="*/ 5120 w 12739"/>
              <a:gd name="T27" fmla="*/ 10880 h 11520"/>
              <a:gd name="T28" fmla="*/ 5120 w 12739"/>
              <a:gd name="T29" fmla="*/ 8320 h 11520"/>
              <a:gd name="T30" fmla="*/ 5120 w 12739"/>
              <a:gd name="T31" fmla="*/ 4160 h 11520"/>
              <a:gd name="T32" fmla="*/ 12160 w 12739"/>
              <a:gd name="T33" fmla="*/ 4160 h 11520"/>
              <a:gd name="T34" fmla="*/ 12739 w 12739"/>
              <a:gd name="T35" fmla="*/ 4528 h 11520"/>
              <a:gd name="T36" fmla="*/ 12160 w 12739"/>
              <a:gd name="T37" fmla="*/ 5760 h 11520"/>
              <a:gd name="T38" fmla="*/ 12739 w 12739"/>
              <a:gd name="T39" fmla="*/ 6992 h 11520"/>
              <a:gd name="T40" fmla="*/ 12160 w 12739"/>
              <a:gd name="T41" fmla="*/ 7360 h 11520"/>
              <a:gd name="T42" fmla="*/ 5120 w 12739"/>
              <a:gd name="T43" fmla="*/ 7360 h 11520"/>
              <a:gd name="T44" fmla="*/ 5120 w 12739"/>
              <a:gd name="T45" fmla="*/ 4160 h 11520"/>
              <a:gd name="T46" fmla="*/ 1920 w 12739"/>
              <a:gd name="T47" fmla="*/ 4160 h 11520"/>
              <a:gd name="T48" fmla="*/ 1920 w 12739"/>
              <a:gd name="T49" fmla="*/ 7360 h 11520"/>
              <a:gd name="T50" fmla="*/ 960 w 12739"/>
              <a:gd name="T51" fmla="*/ 7360 h 11520"/>
              <a:gd name="T52" fmla="*/ 0 w 12739"/>
              <a:gd name="T53" fmla="*/ 6400 h 11520"/>
              <a:gd name="T54" fmla="*/ 0 w 12739"/>
              <a:gd name="T55" fmla="*/ 5120 h 11520"/>
              <a:gd name="T56" fmla="*/ 960 w 12739"/>
              <a:gd name="T57" fmla="*/ 4160 h 11520"/>
              <a:gd name="T58" fmla="*/ 1920 w 12739"/>
              <a:gd name="T59" fmla="*/ 4160 h 11520"/>
              <a:gd name="T60" fmla="*/ 1920 w 12739"/>
              <a:gd name="T61" fmla="*/ 3200 h 11520"/>
              <a:gd name="T62" fmla="*/ 960 w 12739"/>
              <a:gd name="T63" fmla="*/ 3200 h 11520"/>
              <a:gd name="T64" fmla="*/ 0 w 12739"/>
              <a:gd name="T65" fmla="*/ 2240 h 11520"/>
              <a:gd name="T66" fmla="*/ 0 w 12739"/>
              <a:gd name="T67" fmla="*/ 960 h 11520"/>
              <a:gd name="T68" fmla="*/ 960 w 12739"/>
              <a:gd name="T69" fmla="*/ 0 h 11520"/>
              <a:gd name="T70" fmla="*/ 12160 w 12739"/>
              <a:gd name="T71" fmla="*/ 0 h 11520"/>
              <a:gd name="T72" fmla="*/ 12739 w 12739"/>
              <a:gd name="T73" fmla="*/ 368 h 11520"/>
              <a:gd name="T74" fmla="*/ 12160 w 12739"/>
              <a:gd name="T75" fmla="*/ 1600 h 11520"/>
              <a:gd name="T76" fmla="*/ 12739 w 12739"/>
              <a:gd name="T77" fmla="*/ 2832 h 11520"/>
              <a:gd name="T78" fmla="*/ 12160 w 12739"/>
              <a:gd name="T79" fmla="*/ 3200 h 11520"/>
              <a:gd name="T80" fmla="*/ 5120 w 12739"/>
              <a:gd name="T81" fmla="*/ 3200 h 11520"/>
              <a:gd name="T82" fmla="*/ 5120 w 12739"/>
              <a:gd name="T83" fmla="*/ 1600 h 11520"/>
              <a:gd name="T84" fmla="*/ 4160 w 12739"/>
              <a:gd name="T85" fmla="*/ 640 h 11520"/>
              <a:gd name="T86" fmla="*/ 2880 w 12739"/>
              <a:gd name="T87" fmla="*/ 640 h 11520"/>
              <a:gd name="T88" fmla="*/ 1920 w 12739"/>
              <a:gd name="T89" fmla="*/ 1600 h 11520"/>
              <a:gd name="T90" fmla="*/ 1920 w 12739"/>
              <a:gd name="T91" fmla="*/ 3200 h 11520"/>
              <a:gd name="T92" fmla="*/ 4480 w 12739"/>
              <a:gd name="T93" fmla="*/ 1600 h 11520"/>
              <a:gd name="T94" fmla="*/ 4480 w 12739"/>
              <a:gd name="T95" fmla="*/ 9335 h 11520"/>
              <a:gd name="T96" fmla="*/ 3520 w 12739"/>
              <a:gd name="T97" fmla="*/ 8375 h 11520"/>
              <a:gd name="T98" fmla="*/ 2560 w 12739"/>
              <a:gd name="T99" fmla="*/ 9335 h 11520"/>
              <a:gd name="T100" fmla="*/ 2560 w 12739"/>
              <a:gd name="T101" fmla="*/ 1600 h 11520"/>
              <a:gd name="T102" fmla="*/ 2880 w 12739"/>
              <a:gd name="T103" fmla="*/ 1280 h 11520"/>
              <a:gd name="T104" fmla="*/ 4160 w 12739"/>
              <a:gd name="T105" fmla="*/ 1280 h 11520"/>
              <a:gd name="T106" fmla="*/ 4480 w 12739"/>
              <a:gd name="T107" fmla="*/ 1600 h 1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739" h="11520">
                <a:moveTo>
                  <a:pt x="5120" y="8320"/>
                </a:moveTo>
                <a:lnTo>
                  <a:pt x="12160" y="8320"/>
                </a:lnTo>
                <a:cubicBezTo>
                  <a:pt x="12408" y="8320"/>
                  <a:pt x="12634" y="8463"/>
                  <a:pt x="12739" y="8688"/>
                </a:cubicBezTo>
                <a:cubicBezTo>
                  <a:pt x="12372" y="8992"/>
                  <a:pt x="12160" y="9443"/>
                  <a:pt x="12160" y="9920"/>
                </a:cubicBezTo>
                <a:cubicBezTo>
                  <a:pt x="12160" y="10416"/>
                  <a:pt x="12385" y="10859"/>
                  <a:pt x="12739" y="11152"/>
                </a:cubicBezTo>
                <a:cubicBezTo>
                  <a:pt x="12634" y="11377"/>
                  <a:pt x="12408" y="11520"/>
                  <a:pt x="12160" y="11520"/>
                </a:cubicBezTo>
                <a:lnTo>
                  <a:pt x="960" y="11520"/>
                </a:lnTo>
                <a:cubicBezTo>
                  <a:pt x="430" y="11520"/>
                  <a:pt x="0" y="11090"/>
                  <a:pt x="0" y="10560"/>
                </a:cubicBezTo>
                <a:lnTo>
                  <a:pt x="0" y="9280"/>
                </a:lnTo>
                <a:cubicBezTo>
                  <a:pt x="0" y="8750"/>
                  <a:pt x="430" y="8320"/>
                  <a:pt x="960" y="8320"/>
                </a:cubicBezTo>
                <a:lnTo>
                  <a:pt x="1920" y="8320"/>
                </a:lnTo>
                <a:lnTo>
                  <a:pt x="1920" y="10880"/>
                </a:lnTo>
                <a:lnTo>
                  <a:pt x="3520" y="9280"/>
                </a:lnTo>
                <a:lnTo>
                  <a:pt x="5120" y="10880"/>
                </a:lnTo>
                <a:lnTo>
                  <a:pt x="5120" y="8320"/>
                </a:lnTo>
                <a:close/>
                <a:moveTo>
                  <a:pt x="5120" y="4160"/>
                </a:moveTo>
                <a:lnTo>
                  <a:pt x="12160" y="4160"/>
                </a:lnTo>
                <a:cubicBezTo>
                  <a:pt x="12408" y="4160"/>
                  <a:pt x="12634" y="4303"/>
                  <a:pt x="12739" y="4528"/>
                </a:cubicBezTo>
                <a:cubicBezTo>
                  <a:pt x="12372" y="4832"/>
                  <a:pt x="12160" y="5283"/>
                  <a:pt x="12160" y="5760"/>
                </a:cubicBezTo>
                <a:cubicBezTo>
                  <a:pt x="12160" y="6256"/>
                  <a:pt x="12385" y="6699"/>
                  <a:pt x="12739" y="6992"/>
                </a:cubicBezTo>
                <a:cubicBezTo>
                  <a:pt x="12634" y="7217"/>
                  <a:pt x="12408" y="7360"/>
                  <a:pt x="12160" y="7360"/>
                </a:cubicBezTo>
                <a:lnTo>
                  <a:pt x="5120" y="7360"/>
                </a:lnTo>
                <a:lnTo>
                  <a:pt x="5120" y="4160"/>
                </a:lnTo>
                <a:close/>
                <a:moveTo>
                  <a:pt x="1920" y="4160"/>
                </a:moveTo>
                <a:lnTo>
                  <a:pt x="1920" y="7360"/>
                </a:lnTo>
                <a:lnTo>
                  <a:pt x="960" y="7360"/>
                </a:lnTo>
                <a:cubicBezTo>
                  <a:pt x="430" y="7360"/>
                  <a:pt x="0" y="6930"/>
                  <a:pt x="0" y="6400"/>
                </a:cubicBezTo>
                <a:lnTo>
                  <a:pt x="0" y="5120"/>
                </a:lnTo>
                <a:cubicBezTo>
                  <a:pt x="0" y="4590"/>
                  <a:pt x="430" y="4160"/>
                  <a:pt x="960" y="4160"/>
                </a:cubicBezTo>
                <a:lnTo>
                  <a:pt x="1920" y="4160"/>
                </a:lnTo>
                <a:close/>
                <a:moveTo>
                  <a:pt x="1920" y="3200"/>
                </a:moveTo>
                <a:lnTo>
                  <a:pt x="960" y="3200"/>
                </a:lnTo>
                <a:cubicBezTo>
                  <a:pt x="430" y="3200"/>
                  <a:pt x="0" y="2770"/>
                  <a:pt x="0" y="2240"/>
                </a:cubicBezTo>
                <a:lnTo>
                  <a:pt x="0" y="960"/>
                </a:lnTo>
                <a:cubicBezTo>
                  <a:pt x="0" y="430"/>
                  <a:pt x="430" y="0"/>
                  <a:pt x="960" y="0"/>
                </a:cubicBezTo>
                <a:lnTo>
                  <a:pt x="12160" y="0"/>
                </a:lnTo>
                <a:cubicBezTo>
                  <a:pt x="12408" y="0"/>
                  <a:pt x="12634" y="143"/>
                  <a:pt x="12739" y="368"/>
                </a:cubicBezTo>
                <a:cubicBezTo>
                  <a:pt x="12372" y="672"/>
                  <a:pt x="12160" y="1123"/>
                  <a:pt x="12160" y="1600"/>
                </a:cubicBezTo>
                <a:cubicBezTo>
                  <a:pt x="12160" y="2096"/>
                  <a:pt x="12385" y="2539"/>
                  <a:pt x="12739" y="2832"/>
                </a:cubicBezTo>
                <a:cubicBezTo>
                  <a:pt x="12634" y="3057"/>
                  <a:pt x="12408" y="3200"/>
                  <a:pt x="12160" y="3200"/>
                </a:cubicBezTo>
                <a:lnTo>
                  <a:pt x="5120" y="3200"/>
                </a:lnTo>
                <a:lnTo>
                  <a:pt x="5120" y="1600"/>
                </a:lnTo>
                <a:cubicBezTo>
                  <a:pt x="5120" y="1070"/>
                  <a:pt x="4690" y="640"/>
                  <a:pt x="4160" y="640"/>
                </a:cubicBezTo>
                <a:lnTo>
                  <a:pt x="2880" y="640"/>
                </a:lnTo>
                <a:cubicBezTo>
                  <a:pt x="2350" y="640"/>
                  <a:pt x="1920" y="1070"/>
                  <a:pt x="1920" y="1600"/>
                </a:cubicBezTo>
                <a:lnTo>
                  <a:pt x="1920" y="3200"/>
                </a:lnTo>
                <a:close/>
                <a:moveTo>
                  <a:pt x="4480" y="1600"/>
                </a:moveTo>
                <a:lnTo>
                  <a:pt x="4480" y="9335"/>
                </a:lnTo>
                <a:lnTo>
                  <a:pt x="3520" y="8375"/>
                </a:lnTo>
                <a:lnTo>
                  <a:pt x="2560" y="9335"/>
                </a:lnTo>
                <a:lnTo>
                  <a:pt x="2560" y="1600"/>
                </a:lnTo>
                <a:cubicBezTo>
                  <a:pt x="2560" y="1423"/>
                  <a:pt x="2703" y="1280"/>
                  <a:pt x="2880" y="1280"/>
                </a:cubicBezTo>
                <a:lnTo>
                  <a:pt x="4160" y="1280"/>
                </a:lnTo>
                <a:cubicBezTo>
                  <a:pt x="4337" y="1280"/>
                  <a:pt x="4480" y="1423"/>
                  <a:pt x="4480" y="16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6362545" y="4741663"/>
            <a:ext cx="1033153" cy="1033153"/>
            <a:chOff x="6362545" y="4037329"/>
            <a:chExt cx="1033153" cy="1033153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832F0F81-FAE3-E342-B335-5A8A50C6E288}"/>
                </a:ext>
              </a:extLst>
            </p:cNvPr>
            <p:cNvSpPr/>
            <p:nvPr/>
          </p:nvSpPr>
          <p:spPr>
            <a:xfrm>
              <a:off x="6362545" y="4037329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link-interface-symbol-rotated-to-right_44493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0297" y="4295617"/>
              <a:ext cx="517649" cy="516577"/>
            </a:xfrm>
            <a:custGeom>
              <a:avLst/>
              <a:gdLst>
                <a:gd name="connsiteX0" fmla="*/ 294871 w 608829"/>
                <a:gd name="connsiteY0" fmla="*/ 177400 h 607568"/>
                <a:gd name="connsiteX1" fmla="*/ 335683 w 608829"/>
                <a:gd name="connsiteY1" fmla="*/ 187426 h 607568"/>
                <a:gd name="connsiteX2" fmla="*/ 387100 w 608829"/>
                <a:gd name="connsiteY2" fmla="*/ 221138 h 607568"/>
                <a:gd name="connsiteX3" fmla="*/ 321745 w 608829"/>
                <a:gd name="connsiteY3" fmla="*/ 286295 h 607568"/>
                <a:gd name="connsiteX4" fmla="*/ 236256 w 608829"/>
                <a:gd name="connsiteY4" fmla="*/ 286295 h 607568"/>
                <a:gd name="connsiteX5" fmla="*/ 109882 w 608829"/>
                <a:gd name="connsiteY5" fmla="*/ 412484 h 607568"/>
                <a:gd name="connsiteX6" fmla="*/ 109882 w 608829"/>
                <a:gd name="connsiteY6" fmla="*/ 497848 h 607568"/>
                <a:gd name="connsiteX7" fmla="*/ 195370 w 608829"/>
                <a:gd name="connsiteY7" fmla="*/ 497848 h 607568"/>
                <a:gd name="connsiteX8" fmla="*/ 253498 w 608829"/>
                <a:gd name="connsiteY8" fmla="*/ 439805 h 607568"/>
                <a:gd name="connsiteX9" fmla="*/ 374814 w 608829"/>
                <a:gd name="connsiteY9" fmla="*/ 447846 h 607568"/>
                <a:gd name="connsiteX10" fmla="*/ 260726 w 608829"/>
                <a:gd name="connsiteY10" fmla="*/ 563108 h 607568"/>
                <a:gd name="connsiteX11" fmla="*/ 44526 w 608829"/>
                <a:gd name="connsiteY11" fmla="*/ 563108 h 607568"/>
                <a:gd name="connsiteX12" fmla="*/ 44526 w 608829"/>
                <a:gd name="connsiteY12" fmla="*/ 347328 h 607568"/>
                <a:gd name="connsiteX13" fmla="*/ 170901 w 608829"/>
                <a:gd name="connsiteY13" fmla="*/ 221138 h 607568"/>
                <a:gd name="connsiteX14" fmla="*/ 176889 w 608829"/>
                <a:gd name="connsiteY14" fmla="*/ 215674 h 607568"/>
                <a:gd name="connsiteX15" fmla="*/ 294871 w 608829"/>
                <a:gd name="connsiteY15" fmla="*/ 177400 h 607568"/>
                <a:gd name="connsiteX16" fmla="*/ 455930 w 608829"/>
                <a:gd name="connsiteY16" fmla="*/ 0 h 607568"/>
                <a:gd name="connsiteX17" fmla="*/ 563990 w 608829"/>
                <a:gd name="connsiteY17" fmla="*/ 44453 h 607568"/>
                <a:gd name="connsiteX18" fmla="*/ 563990 w 608829"/>
                <a:gd name="connsiteY18" fmla="*/ 260200 h 607568"/>
                <a:gd name="connsiteX19" fmla="*/ 516388 w 608829"/>
                <a:gd name="connsiteY19" fmla="*/ 307719 h 607568"/>
                <a:gd name="connsiteX20" fmla="*/ 437602 w 608829"/>
                <a:gd name="connsiteY20" fmla="*/ 386370 h 607568"/>
                <a:gd name="connsiteX21" fmla="*/ 425004 w 608829"/>
                <a:gd name="connsiteY21" fmla="*/ 397708 h 607568"/>
                <a:gd name="connsiteX22" fmla="*/ 272905 w 608829"/>
                <a:gd name="connsiteY22" fmla="*/ 419974 h 607568"/>
                <a:gd name="connsiteX23" fmla="*/ 221483 w 608829"/>
                <a:gd name="connsiteY23" fmla="*/ 386370 h 607568"/>
                <a:gd name="connsiteX24" fmla="*/ 286742 w 608829"/>
                <a:gd name="connsiteY24" fmla="*/ 321223 h 607568"/>
                <a:gd name="connsiteX25" fmla="*/ 372343 w 608829"/>
                <a:gd name="connsiteY25" fmla="*/ 321223 h 607568"/>
                <a:gd name="connsiteX26" fmla="*/ 422423 w 608829"/>
                <a:gd name="connsiteY26" fmla="*/ 271126 h 607568"/>
                <a:gd name="connsiteX27" fmla="*/ 498731 w 608829"/>
                <a:gd name="connsiteY27" fmla="*/ 195053 h 607568"/>
                <a:gd name="connsiteX28" fmla="*/ 498731 w 608829"/>
                <a:gd name="connsiteY28" fmla="*/ 109600 h 607568"/>
                <a:gd name="connsiteX29" fmla="*/ 413130 w 608829"/>
                <a:gd name="connsiteY29" fmla="*/ 109600 h 607568"/>
                <a:gd name="connsiteX30" fmla="*/ 352517 w 608829"/>
                <a:gd name="connsiteY30" fmla="*/ 170211 h 607568"/>
                <a:gd name="connsiteX31" fmla="*/ 231189 w 608829"/>
                <a:gd name="connsiteY31" fmla="*/ 160933 h 607568"/>
                <a:gd name="connsiteX32" fmla="*/ 347871 w 608829"/>
                <a:gd name="connsiteY32" fmla="*/ 44453 h 607568"/>
                <a:gd name="connsiteX33" fmla="*/ 455930 w 608829"/>
                <a:gd name="connsiteY33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8829" h="607568">
                  <a:moveTo>
                    <a:pt x="294871" y="177400"/>
                  </a:moveTo>
                  <a:cubicBezTo>
                    <a:pt x="308774" y="178830"/>
                    <a:pt x="322519" y="182168"/>
                    <a:pt x="335683" y="187426"/>
                  </a:cubicBezTo>
                  <a:cubicBezTo>
                    <a:pt x="354164" y="194642"/>
                    <a:pt x="371923" y="205983"/>
                    <a:pt x="387100" y="221138"/>
                  </a:cubicBezTo>
                  <a:lnTo>
                    <a:pt x="321745" y="286295"/>
                  </a:lnTo>
                  <a:cubicBezTo>
                    <a:pt x="298204" y="262789"/>
                    <a:pt x="259796" y="262789"/>
                    <a:pt x="236256" y="286295"/>
                  </a:cubicBezTo>
                  <a:lnTo>
                    <a:pt x="109882" y="412484"/>
                  </a:lnTo>
                  <a:cubicBezTo>
                    <a:pt x="86238" y="435990"/>
                    <a:pt x="86238" y="474342"/>
                    <a:pt x="109882" y="497848"/>
                  </a:cubicBezTo>
                  <a:cubicBezTo>
                    <a:pt x="133422" y="521457"/>
                    <a:pt x="171830" y="521457"/>
                    <a:pt x="195370" y="497848"/>
                  </a:cubicBezTo>
                  <a:lnTo>
                    <a:pt x="253498" y="439805"/>
                  </a:lnTo>
                  <a:cubicBezTo>
                    <a:pt x="303263" y="459599"/>
                    <a:pt x="316685" y="461249"/>
                    <a:pt x="374814" y="447846"/>
                  </a:cubicBezTo>
                  <a:lnTo>
                    <a:pt x="260726" y="563108"/>
                  </a:lnTo>
                  <a:cubicBezTo>
                    <a:pt x="201255" y="622388"/>
                    <a:pt x="103996" y="622388"/>
                    <a:pt x="44526" y="563108"/>
                  </a:cubicBezTo>
                  <a:cubicBezTo>
                    <a:pt x="-14841" y="503724"/>
                    <a:pt x="-14841" y="406608"/>
                    <a:pt x="44526" y="347328"/>
                  </a:cubicBezTo>
                  <a:lnTo>
                    <a:pt x="170901" y="221138"/>
                  </a:lnTo>
                  <a:cubicBezTo>
                    <a:pt x="172656" y="219385"/>
                    <a:pt x="174721" y="217323"/>
                    <a:pt x="176889" y="215674"/>
                  </a:cubicBezTo>
                  <a:cubicBezTo>
                    <a:pt x="210031" y="185982"/>
                    <a:pt x="253163" y="173108"/>
                    <a:pt x="294871" y="177400"/>
                  </a:cubicBezTo>
                  <a:close/>
                  <a:moveTo>
                    <a:pt x="455930" y="0"/>
                  </a:moveTo>
                  <a:cubicBezTo>
                    <a:pt x="495117" y="0"/>
                    <a:pt x="534303" y="14818"/>
                    <a:pt x="563990" y="44453"/>
                  </a:cubicBezTo>
                  <a:cubicBezTo>
                    <a:pt x="623776" y="104136"/>
                    <a:pt x="623776" y="200929"/>
                    <a:pt x="563990" y="260200"/>
                  </a:cubicBezTo>
                  <a:lnTo>
                    <a:pt x="516388" y="307719"/>
                  </a:lnTo>
                  <a:lnTo>
                    <a:pt x="437602" y="386370"/>
                  </a:lnTo>
                  <a:cubicBezTo>
                    <a:pt x="433781" y="390596"/>
                    <a:pt x="429135" y="394410"/>
                    <a:pt x="425004" y="397708"/>
                  </a:cubicBezTo>
                  <a:cubicBezTo>
                    <a:pt x="381120" y="432240"/>
                    <a:pt x="322986" y="439765"/>
                    <a:pt x="272905" y="419974"/>
                  </a:cubicBezTo>
                  <a:cubicBezTo>
                    <a:pt x="254319" y="412861"/>
                    <a:pt x="236662" y="401522"/>
                    <a:pt x="221483" y="386370"/>
                  </a:cubicBezTo>
                  <a:lnTo>
                    <a:pt x="286742" y="321223"/>
                  </a:lnTo>
                  <a:cubicBezTo>
                    <a:pt x="310388" y="344725"/>
                    <a:pt x="348697" y="344725"/>
                    <a:pt x="372343" y="321223"/>
                  </a:cubicBezTo>
                  <a:lnTo>
                    <a:pt x="422423" y="271126"/>
                  </a:lnTo>
                  <a:lnTo>
                    <a:pt x="498731" y="195053"/>
                  </a:lnTo>
                  <a:cubicBezTo>
                    <a:pt x="522273" y="171448"/>
                    <a:pt x="522273" y="133205"/>
                    <a:pt x="498731" y="109600"/>
                  </a:cubicBezTo>
                  <a:cubicBezTo>
                    <a:pt x="475085" y="86097"/>
                    <a:pt x="436776" y="86097"/>
                    <a:pt x="413130" y="109600"/>
                  </a:cubicBezTo>
                  <a:lnTo>
                    <a:pt x="352517" y="170211"/>
                  </a:lnTo>
                  <a:cubicBezTo>
                    <a:pt x="314622" y="152584"/>
                    <a:pt x="271150" y="149595"/>
                    <a:pt x="231189" y="160933"/>
                  </a:cubicBezTo>
                  <a:lnTo>
                    <a:pt x="347871" y="44453"/>
                  </a:lnTo>
                  <a:cubicBezTo>
                    <a:pt x="377557" y="14818"/>
                    <a:pt x="416744" y="0"/>
                    <a:pt x="4559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783727" y="4741663"/>
            <a:ext cx="1033153" cy="1033153"/>
            <a:chOff x="7783727" y="4037329"/>
            <a:chExt cx="1033153" cy="1033153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832F0F81-FAE3-E342-B335-5A8A50C6E288}"/>
                </a:ext>
              </a:extLst>
            </p:cNvPr>
            <p:cNvSpPr/>
            <p:nvPr/>
          </p:nvSpPr>
          <p:spPr>
            <a:xfrm>
              <a:off x="7783727" y="4037329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hexagonal-link-wheel-symbol_48547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7995461" y="4279050"/>
              <a:ext cx="609684" cy="549710"/>
            </a:xfrm>
            <a:custGeom>
              <a:avLst/>
              <a:gdLst>
                <a:gd name="connsiteX0" fmla="*/ 282923 w 585248"/>
                <a:gd name="connsiteY0" fmla="*/ 482530 h 527677"/>
                <a:gd name="connsiteX1" fmla="*/ 329487 w 585248"/>
                <a:gd name="connsiteY1" fmla="*/ 504459 h 527677"/>
                <a:gd name="connsiteX2" fmla="*/ 282923 w 585248"/>
                <a:gd name="connsiteY2" fmla="*/ 527677 h 527677"/>
                <a:gd name="connsiteX3" fmla="*/ 282923 w 585248"/>
                <a:gd name="connsiteY3" fmla="*/ 514778 h 527677"/>
                <a:gd name="connsiteX4" fmla="*/ 255761 w 585248"/>
                <a:gd name="connsiteY4" fmla="*/ 514778 h 527677"/>
                <a:gd name="connsiteX5" fmla="*/ 255761 w 585248"/>
                <a:gd name="connsiteY5" fmla="*/ 495429 h 527677"/>
                <a:gd name="connsiteX6" fmla="*/ 282923 w 585248"/>
                <a:gd name="connsiteY6" fmla="*/ 495429 h 527677"/>
                <a:gd name="connsiteX7" fmla="*/ 519185 w 585248"/>
                <a:gd name="connsiteY7" fmla="*/ 353510 h 527677"/>
                <a:gd name="connsiteX8" fmla="*/ 516605 w 585248"/>
                <a:gd name="connsiteY8" fmla="*/ 403834 h 527677"/>
                <a:gd name="connsiteX9" fmla="*/ 504996 w 585248"/>
                <a:gd name="connsiteY9" fmla="*/ 397382 h 527677"/>
                <a:gd name="connsiteX10" fmla="*/ 492097 w 585248"/>
                <a:gd name="connsiteY10" fmla="*/ 420609 h 527677"/>
                <a:gd name="connsiteX11" fmla="*/ 474038 w 585248"/>
                <a:gd name="connsiteY11" fmla="*/ 411576 h 527677"/>
                <a:gd name="connsiteX12" fmla="*/ 488227 w 585248"/>
                <a:gd name="connsiteY12" fmla="*/ 387059 h 527677"/>
                <a:gd name="connsiteX13" fmla="*/ 476618 w 585248"/>
                <a:gd name="connsiteY13" fmla="*/ 380608 h 527677"/>
                <a:gd name="connsiteX14" fmla="*/ 74886 w 585248"/>
                <a:gd name="connsiteY14" fmla="*/ 348332 h 527677"/>
                <a:gd name="connsiteX15" fmla="*/ 87844 w 585248"/>
                <a:gd name="connsiteY15" fmla="*/ 371559 h 527677"/>
                <a:gd name="connsiteX16" fmla="*/ 99506 w 585248"/>
                <a:gd name="connsiteY16" fmla="*/ 365107 h 527677"/>
                <a:gd name="connsiteX17" fmla="*/ 102098 w 585248"/>
                <a:gd name="connsiteY17" fmla="*/ 415431 h 527677"/>
                <a:gd name="connsiteX18" fmla="*/ 59336 w 585248"/>
                <a:gd name="connsiteY18" fmla="*/ 388333 h 527677"/>
                <a:gd name="connsiteX19" fmla="*/ 70998 w 585248"/>
                <a:gd name="connsiteY19" fmla="*/ 381881 h 527677"/>
                <a:gd name="connsiteX20" fmla="*/ 56744 w 585248"/>
                <a:gd name="connsiteY20" fmla="*/ 357365 h 527677"/>
                <a:gd name="connsiteX21" fmla="*/ 483151 w 585248"/>
                <a:gd name="connsiteY21" fmla="*/ 112245 h 527677"/>
                <a:gd name="connsiteX22" fmla="*/ 525718 w 585248"/>
                <a:gd name="connsiteY22" fmla="*/ 140613 h 527677"/>
                <a:gd name="connsiteX23" fmla="*/ 515399 w 585248"/>
                <a:gd name="connsiteY23" fmla="*/ 147060 h 527677"/>
                <a:gd name="connsiteX24" fmla="*/ 528298 w 585248"/>
                <a:gd name="connsiteY24" fmla="*/ 170270 h 527677"/>
                <a:gd name="connsiteX25" fmla="*/ 511529 w 585248"/>
                <a:gd name="connsiteY25" fmla="*/ 180586 h 527677"/>
                <a:gd name="connsiteX26" fmla="*/ 497340 w 585248"/>
                <a:gd name="connsiteY26" fmla="*/ 157376 h 527677"/>
                <a:gd name="connsiteX27" fmla="*/ 487021 w 585248"/>
                <a:gd name="connsiteY27" fmla="*/ 163823 h 527677"/>
                <a:gd name="connsiteX28" fmla="*/ 92944 w 585248"/>
                <a:gd name="connsiteY28" fmla="*/ 107068 h 527677"/>
                <a:gd name="connsiteX29" fmla="*/ 111003 w 585248"/>
                <a:gd name="connsiteY29" fmla="*/ 117384 h 527677"/>
                <a:gd name="connsiteX30" fmla="*/ 96814 w 585248"/>
                <a:gd name="connsiteY30" fmla="*/ 140594 h 527677"/>
                <a:gd name="connsiteX31" fmla="*/ 108423 w 585248"/>
                <a:gd name="connsiteY31" fmla="*/ 147041 h 527677"/>
                <a:gd name="connsiteX32" fmla="*/ 65856 w 585248"/>
                <a:gd name="connsiteY32" fmla="*/ 175409 h 527677"/>
                <a:gd name="connsiteX33" fmla="*/ 68436 w 585248"/>
                <a:gd name="connsiteY33" fmla="*/ 123831 h 527677"/>
                <a:gd name="connsiteX34" fmla="*/ 80045 w 585248"/>
                <a:gd name="connsiteY34" fmla="*/ 130278 h 527677"/>
                <a:gd name="connsiteX35" fmla="*/ 165449 w 585248"/>
                <a:gd name="connsiteY35" fmla="*/ 3848 h 527677"/>
                <a:gd name="connsiteX36" fmla="*/ 217046 w 585248"/>
                <a:gd name="connsiteY36" fmla="*/ 29617 h 527677"/>
                <a:gd name="connsiteX37" fmla="*/ 201542 w 585248"/>
                <a:gd name="connsiteY37" fmla="*/ 98012 h 527677"/>
                <a:gd name="connsiteX38" fmla="*/ 253220 w 585248"/>
                <a:gd name="connsiteY38" fmla="*/ 188345 h 527677"/>
                <a:gd name="connsiteX39" fmla="*/ 293270 w 585248"/>
                <a:gd name="connsiteY39" fmla="*/ 178022 h 527677"/>
                <a:gd name="connsiteX40" fmla="*/ 332028 w 585248"/>
                <a:gd name="connsiteY40" fmla="*/ 188345 h 527677"/>
                <a:gd name="connsiteX41" fmla="*/ 383706 w 585248"/>
                <a:gd name="connsiteY41" fmla="*/ 98012 h 527677"/>
                <a:gd name="connsiteX42" fmla="*/ 368202 w 585248"/>
                <a:gd name="connsiteY42" fmla="*/ 29617 h 527677"/>
                <a:gd name="connsiteX43" fmla="*/ 439259 w 585248"/>
                <a:gd name="connsiteY43" fmla="*/ 10260 h 527677"/>
                <a:gd name="connsiteX44" fmla="*/ 458638 w 585248"/>
                <a:gd name="connsiteY44" fmla="*/ 81236 h 527677"/>
                <a:gd name="connsiteX45" fmla="*/ 391457 w 585248"/>
                <a:gd name="connsiteY45" fmla="*/ 101884 h 527677"/>
                <a:gd name="connsiteX46" fmla="*/ 339780 w 585248"/>
                <a:gd name="connsiteY46" fmla="*/ 192217 h 527677"/>
                <a:gd name="connsiteX47" fmla="*/ 378538 w 585248"/>
                <a:gd name="connsiteY47" fmla="*/ 259321 h 527677"/>
                <a:gd name="connsiteX48" fmla="*/ 483185 w 585248"/>
                <a:gd name="connsiteY48" fmla="*/ 259321 h 527677"/>
                <a:gd name="connsiteX49" fmla="*/ 533571 w 585248"/>
                <a:gd name="connsiteY49" fmla="*/ 212864 h 527677"/>
                <a:gd name="connsiteX50" fmla="*/ 585248 w 585248"/>
                <a:gd name="connsiteY50" fmla="*/ 264483 h 527677"/>
                <a:gd name="connsiteX51" fmla="*/ 533571 w 585248"/>
                <a:gd name="connsiteY51" fmla="*/ 316102 h 527677"/>
                <a:gd name="connsiteX52" fmla="*/ 483185 w 585248"/>
                <a:gd name="connsiteY52" fmla="*/ 268355 h 527677"/>
                <a:gd name="connsiteX53" fmla="*/ 378538 w 585248"/>
                <a:gd name="connsiteY53" fmla="*/ 268355 h 527677"/>
                <a:gd name="connsiteX54" fmla="*/ 339780 w 585248"/>
                <a:gd name="connsiteY54" fmla="*/ 336750 h 527677"/>
                <a:gd name="connsiteX55" fmla="*/ 391457 w 585248"/>
                <a:gd name="connsiteY55" fmla="*/ 425792 h 527677"/>
                <a:gd name="connsiteX56" fmla="*/ 458638 w 585248"/>
                <a:gd name="connsiteY56" fmla="*/ 446440 h 527677"/>
                <a:gd name="connsiteX57" fmla="*/ 439259 w 585248"/>
                <a:gd name="connsiteY57" fmla="*/ 517416 h 527677"/>
                <a:gd name="connsiteX58" fmla="*/ 368202 w 585248"/>
                <a:gd name="connsiteY58" fmla="*/ 498059 h 527677"/>
                <a:gd name="connsiteX59" fmla="*/ 383706 w 585248"/>
                <a:gd name="connsiteY59" fmla="*/ 430954 h 527677"/>
                <a:gd name="connsiteX60" fmla="*/ 332028 w 585248"/>
                <a:gd name="connsiteY60" fmla="*/ 340621 h 527677"/>
                <a:gd name="connsiteX61" fmla="*/ 293270 w 585248"/>
                <a:gd name="connsiteY61" fmla="*/ 349654 h 527677"/>
                <a:gd name="connsiteX62" fmla="*/ 253220 w 585248"/>
                <a:gd name="connsiteY62" fmla="*/ 340621 h 527677"/>
                <a:gd name="connsiteX63" fmla="*/ 201542 w 585248"/>
                <a:gd name="connsiteY63" fmla="*/ 430954 h 527677"/>
                <a:gd name="connsiteX64" fmla="*/ 217046 w 585248"/>
                <a:gd name="connsiteY64" fmla="*/ 498059 h 527677"/>
                <a:gd name="connsiteX65" fmla="*/ 145989 w 585248"/>
                <a:gd name="connsiteY65" fmla="*/ 517416 h 527677"/>
                <a:gd name="connsiteX66" fmla="*/ 127902 w 585248"/>
                <a:gd name="connsiteY66" fmla="*/ 446440 h 527677"/>
                <a:gd name="connsiteX67" fmla="*/ 193791 w 585248"/>
                <a:gd name="connsiteY67" fmla="*/ 425792 h 527677"/>
                <a:gd name="connsiteX68" fmla="*/ 246760 w 585248"/>
                <a:gd name="connsiteY68" fmla="*/ 336750 h 527677"/>
                <a:gd name="connsiteX69" fmla="*/ 206710 w 585248"/>
                <a:gd name="connsiteY69" fmla="*/ 268355 h 527677"/>
                <a:gd name="connsiteX70" fmla="*/ 103355 w 585248"/>
                <a:gd name="connsiteY70" fmla="*/ 268355 h 527677"/>
                <a:gd name="connsiteX71" fmla="*/ 51678 w 585248"/>
                <a:gd name="connsiteY71" fmla="*/ 316102 h 527677"/>
                <a:gd name="connsiteX72" fmla="*/ 0 w 585248"/>
                <a:gd name="connsiteY72" fmla="*/ 264483 h 527677"/>
                <a:gd name="connsiteX73" fmla="*/ 51678 w 585248"/>
                <a:gd name="connsiteY73" fmla="*/ 212864 h 527677"/>
                <a:gd name="connsiteX74" fmla="*/ 103355 w 585248"/>
                <a:gd name="connsiteY74" fmla="*/ 259321 h 527677"/>
                <a:gd name="connsiteX75" fmla="*/ 206710 w 585248"/>
                <a:gd name="connsiteY75" fmla="*/ 259321 h 527677"/>
                <a:gd name="connsiteX76" fmla="*/ 246760 w 585248"/>
                <a:gd name="connsiteY76" fmla="*/ 192217 h 527677"/>
                <a:gd name="connsiteX77" fmla="*/ 193791 w 585248"/>
                <a:gd name="connsiteY77" fmla="*/ 101884 h 527677"/>
                <a:gd name="connsiteX78" fmla="*/ 127902 w 585248"/>
                <a:gd name="connsiteY78" fmla="*/ 81236 h 527677"/>
                <a:gd name="connsiteX79" fmla="*/ 145989 w 585248"/>
                <a:gd name="connsiteY79" fmla="*/ 10260 h 527677"/>
                <a:gd name="connsiteX80" fmla="*/ 165449 w 585248"/>
                <a:gd name="connsiteY80" fmla="*/ 3848 h 527677"/>
                <a:gd name="connsiteX81" fmla="*/ 302325 w 585248"/>
                <a:gd name="connsiteY81" fmla="*/ 0 h 527677"/>
                <a:gd name="connsiteX82" fmla="*/ 302325 w 585248"/>
                <a:gd name="connsiteY82" fmla="*/ 12886 h 527677"/>
                <a:gd name="connsiteX83" fmla="*/ 329487 w 585248"/>
                <a:gd name="connsiteY83" fmla="*/ 12886 h 527677"/>
                <a:gd name="connsiteX84" fmla="*/ 329487 w 585248"/>
                <a:gd name="connsiteY84" fmla="*/ 33503 h 527677"/>
                <a:gd name="connsiteX85" fmla="*/ 302325 w 585248"/>
                <a:gd name="connsiteY85" fmla="*/ 33503 h 527677"/>
                <a:gd name="connsiteX86" fmla="*/ 302325 w 585248"/>
                <a:gd name="connsiteY86" fmla="*/ 46389 h 527677"/>
                <a:gd name="connsiteX87" fmla="*/ 255761 w 585248"/>
                <a:gd name="connsiteY87" fmla="*/ 23195 h 52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85248" h="527677">
                  <a:moveTo>
                    <a:pt x="282923" y="482530"/>
                  </a:moveTo>
                  <a:lnTo>
                    <a:pt x="329487" y="504459"/>
                  </a:lnTo>
                  <a:lnTo>
                    <a:pt x="282923" y="527677"/>
                  </a:lnTo>
                  <a:lnTo>
                    <a:pt x="282923" y="514778"/>
                  </a:lnTo>
                  <a:lnTo>
                    <a:pt x="255761" y="514778"/>
                  </a:lnTo>
                  <a:lnTo>
                    <a:pt x="255761" y="495429"/>
                  </a:lnTo>
                  <a:lnTo>
                    <a:pt x="282923" y="495429"/>
                  </a:lnTo>
                  <a:close/>
                  <a:moveTo>
                    <a:pt x="519185" y="353510"/>
                  </a:moveTo>
                  <a:lnTo>
                    <a:pt x="516605" y="403834"/>
                  </a:lnTo>
                  <a:lnTo>
                    <a:pt x="504996" y="397382"/>
                  </a:lnTo>
                  <a:lnTo>
                    <a:pt x="492097" y="420609"/>
                  </a:lnTo>
                  <a:lnTo>
                    <a:pt x="474038" y="411576"/>
                  </a:lnTo>
                  <a:lnTo>
                    <a:pt x="488227" y="387059"/>
                  </a:lnTo>
                  <a:lnTo>
                    <a:pt x="476618" y="380608"/>
                  </a:lnTo>
                  <a:close/>
                  <a:moveTo>
                    <a:pt x="74886" y="348332"/>
                  </a:moveTo>
                  <a:lnTo>
                    <a:pt x="87844" y="371559"/>
                  </a:lnTo>
                  <a:lnTo>
                    <a:pt x="99506" y="365107"/>
                  </a:lnTo>
                  <a:lnTo>
                    <a:pt x="102098" y="415431"/>
                  </a:lnTo>
                  <a:lnTo>
                    <a:pt x="59336" y="388333"/>
                  </a:lnTo>
                  <a:lnTo>
                    <a:pt x="70998" y="381881"/>
                  </a:lnTo>
                  <a:lnTo>
                    <a:pt x="56744" y="357365"/>
                  </a:lnTo>
                  <a:close/>
                  <a:moveTo>
                    <a:pt x="483151" y="112245"/>
                  </a:moveTo>
                  <a:lnTo>
                    <a:pt x="525718" y="140613"/>
                  </a:lnTo>
                  <a:lnTo>
                    <a:pt x="515399" y="147060"/>
                  </a:lnTo>
                  <a:lnTo>
                    <a:pt x="528298" y="170270"/>
                  </a:lnTo>
                  <a:lnTo>
                    <a:pt x="511529" y="180586"/>
                  </a:lnTo>
                  <a:lnTo>
                    <a:pt x="497340" y="157376"/>
                  </a:lnTo>
                  <a:lnTo>
                    <a:pt x="487021" y="163823"/>
                  </a:lnTo>
                  <a:close/>
                  <a:moveTo>
                    <a:pt x="92944" y="107068"/>
                  </a:moveTo>
                  <a:lnTo>
                    <a:pt x="111003" y="117384"/>
                  </a:lnTo>
                  <a:lnTo>
                    <a:pt x="96814" y="140594"/>
                  </a:lnTo>
                  <a:lnTo>
                    <a:pt x="108423" y="147041"/>
                  </a:lnTo>
                  <a:lnTo>
                    <a:pt x="65856" y="175409"/>
                  </a:lnTo>
                  <a:lnTo>
                    <a:pt x="68436" y="123831"/>
                  </a:lnTo>
                  <a:lnTo>
                    <a:pt x="80045" y="130278"/>
                  </a:lnTo>
                  <a:close/>
                  <a:moveTo>
                    <a:pt x="165449" y="3848"/>
                  </a:moveTo>
                  <a:cubicBezTo>
                    <a:pt x="185555" y="1549"/>
                    <a:pt x="206387" y="11228"/>
                    <a:pt x="217046" y="29617"/>
                  </a:cubicBezTo>
                  <a:cubicBezTo>
                    <a:pt x="229965" y="52846"/>
                    <a:pt x="223505" y="82527"/>
                    <a:pt x="201542" y="98012"/>
                  </a:cubicBezTo>
                  <a:lnTo>
                    <a:pt x="253220" y="188345"/>
                  </a:lnTo>
                  <a:cubicBezTo>
                    <a:pt x="264847" y="181893"/>
                    <a:pt x="279059" y="178022"/>
                    <a:pt x="293270" y="178022"/>
                  </a:cubicBezTo>
                  <a:cubicBezTo>
                    <a:pt x="307481" y="178022"/>
                    <a:pt x="320401" y="181893"/>
                    <a:pt x="332028" y="188345"/>
                  </a:cubicBezTo>
                  <a:lnTo>
                    <a:pt x="383706" y="98012"/>
                  </a:lnTo>
                  <a:cubicBezTo>
                    <a:pt x="361743" y="82527"/>
                    <a:pt x="355283" y="52846"/>
                    <a:pt x="368202" y="29617"/>
                  </a:cubicBezTo>
                  <a:cubicBezTo>
                    <a:pt x="382414" y="5098"/>
                    <a:pt x="414712" y="-3935"/>
                    <a:pt x="439259" y="10260"/>
                  </a:cubicBezTo>
                  <a:cubicBezTo>
                    <a:pt x="463806" y="24455"/>
                    <a:pt x="472849" y="56717"/>
                    <a:pt x="458638" y="81236"/>
                  </a:cubicBezTo>
                  <a:cubicBezTo>
                    <a:pt x="444427" y="104465"/>
                    <a:pt x="416004" y="113498"/>
                    <a:pt x="391457" y="101884"/>
                  </a:cubicBezTo>
                  <a:lnTo>
                    <a:pt x="339780" y="192217"/>
                  </a:lnTo>
                  <a:cubicBezTo>
                    <a:pt x="361743" y="206412"/>
                    <a:pt x="377246" y="230931"/>
                    <a:pt x="378538" y="259321"/>
                  </a:cubicBezTo>
                  <a:lnTo>
                    <a:pt x="483185" y="259321"/>
                  </a:lnTo>
                  <a:cubicBezTo>
                    <a:pt x="484477" y="233512"/>
                    <a:pt x="506440" y="212864"/>
                    <a:pt x="533571" y="212864"/>
                  </a:cubicBezTo>
                  <a:cubicBezTo>
                    <a:pt x="561993" y="212864"/>
                    <a:pt x="585248" y="236093"/>
                    <a:pt x="585248" y="264483"/>
                  </a:cubicBezTo>
                  <a:cubicBezTo>
                    <a:pt x="585248" y="292874"/>
                    <a:pt x="561993" y="316102"/>
                    <a:pt x="533571" y="316102"/>
                  </a:cubicBezTo>
                  <a:cubicBezTo>
                    <a:pt x="506440" y="316102"/>
                    <a:pt x="484477" y="295455"/>
                    <a:pt x="483185" y="268355"/>
                  </a:cubicBezTo>
                  <a:lnTo>
                    <a:pt x="378538" y="268355"/>
                  </a:lnTo>
                  <a:cubicBezTo>
                    <a:pt x="377246" y="296745"/>
                    <a:pt x="361743" y="321264"/>
                    <a:pt x="339780" y="336750"/>
                  </a:cubicBezTo>
                  <a:lnTo>
                    <a:pt x="391457" y="425792"/>
                  </a:lnTo>
                  <a:cubicBezTo>
                    <a:pt x="416004" y="415469"/>
                    <a:pt x="444427" y="423211"/>
                    <a:pt x="458638" y="446440"/>
                  </a:cubicBezTo>
                  <a:cubicBezTo>
                    <a:pt x="472849" y="470959"/>
                    <a:pt x="463806" y="503221"/>
                    <a:pt x="439259" y="517416"/>
                  </a:cubicBezTo>
                  <a:cubicBezTo>
                    <a:pt x="414712" y="531611"/>
                    <a:pt x="382414" y="522578"/>
                    <a:pt x="368202" y="498059"/>
                  </a:cubicBezTo>
                  <a:cubicBezTo>
                    <a:pt x="355283" y="474830"/>
                    <a:pt x="361743" y="445149"/>
                    <a:pt x="383706" y="430954"/>
                  </a:cubicBezTo>
                  <a:lnTo>
                    <a:pt x="332028" y="340621"/>
                  </a:lnTo>
                  <a:cubicBezTo>
                    <a:pt x="320401" y="345783"/>
                    <a:pt x="307481" y="349654"/>
                    <a:pt x="293270" y="349654"/>
                  </a:cubicBezTo>
                  <a:cubicBezTo>
                    <a:pt x="279059" y="349654"/>
                    <a:pt x="266139" y="345783"/>
                    <a:pt x="253220" y="340621"/>
                  </a:cubicBezTo>
                  <a:lnTo>
                    <a:pt x="201542" y="430954"/>
                  </a:lnTo>
                  <a:cubicBezTo>
                    <a:pt x="223505" y="445149"/>
                    <a:pt x="229965" y="474830"/>
                    <a:pt x="217046" y="498059"/>
                  </a:cubicBezTo>
                  <a:cubicBezTo>
                    <a:pt x="202834" y="522578"/>
                    <a:pt x="170536" y="531611"/>
                    <a:pt x="145989" y="517416"/>
                  </a:cubicBezTo>
                  <a:cubicBezTo>
                    <a:pt x="121442" y="503221"/>
                    <a:pt x="113691" y="470959"/>
                    <a:pt x="127902" y="446440"/>
                  </a:cubicBezTo>
                  <a:cubicBezTo>
                    <a:pt x="140821" y="423211"/>
                    <a:pt x="170536" y="415469"/>
                    <a:pt x="193791" y="425792"/>
                  </a:cubicBezTo>
                  <a:lnTo>
                    <a:pt x="246760" y="336750"/>
                  </a:lnTo>
                  <a:cubicBezTo>
                    <a:pt x="223505" y="321264"/>
                    <a:pt x="208002" y="296745"/>
                    <a:pt x="206710" y="268355"/>
                  </a:cubicBezTo>
                  <a:lnTo>
                    <a:pt x="103355" y="268355"/>
                  </a:lnTo>
                  <a:cubicBezTo>
                    <a:pt x="100771" y="294164"/>
                    <a:pt x="78808" y="316102"/>
                    <a:pt x="51678" y="316102"/>
                  </a:cubicBezTo>
                  <a:cubicBezTo>
                    <a:pt x="23255" y="316102"/>
                    <a:pt x="0" y="292874"/>
                    <a:pt x="0" y="264483"/>
                  </a:cubicBezTo>
                  <a:cubicBezTo>
                    <a:pt x="0" y="236093"/>
                    <a:pt x="23255" y="212864"/>
                    <a:pt x="51678" y="212864"/>
                  </a:cubicBezTo>
                  <a:cubicBezTo>
                    <a:pt x="78808" y="212864"/>
                    <a:pt x="100771" y="233512"/>
                    <a:pt x="103355" y="259321"/>
                  </a:cubicBezTo>
                  <a:lnTo>
                    <a:pt x="206710" y="259321"/>
                  </a:lnTo>
                  <a:cubicBezTo>
                    <a:pt x="208002" y="230931"/>
                    <a:pt x="223505" y="206412"/>
                    <a:pt x="246760" y="192217"/>
                  </a:cubicBezTo>
                  <a:lnTo>
                    <a:pt x="193791" y="101884"/>
                  </a:lnTo>
                  <a:cubicBezTo>
                    <a:pt x="170536" y="113498"/>
                    <a:pt x="140821" y="104465"/>
                    <a:pt x="127902" y="81236"/>
                  </a:cubicBezTo>
                  <a:cubicBezTo>
                    <a:pt x="113691" y="56717"/>
                    <a:pt x="121442" y="24455"/>
                    <a:pt x="145989" y="10260"/>
                  </a:cubicBezTo>
                  <a:cubicBezTo>
                    <a:pt x="152126" y="6711"/>
                    <a:pt x="158747" y="4614"/>
                    <a:pt x="165449" y="3848"/>
                  </a:cubicBezTo>
                  <a:close/>
                  <a:moveTo>
                    <a:pt x="302325" y="0"/>
                  </a:moveTo>
                  <a:lnTo>
                    <a:pt x="302325" y="12886"/>
                  </a:lnTo>
                  <a:lnTo>
                    <a:pt x="329487" y="12886"/>
                  </a:lnTo>
                  <a:lnTo>
                    <a:pt x="329487" y="33503"/>
                  </a:lnTo>
                  <a:lnTo>
                    <a:pt x="302325" y="33503"/>
                  </a:lnTo>
                  <a:lnTo>
                    <a:pt x="302325" y="46389"/>
                  </a:lnTo>
                  <a:lnTo>
                    <a:pt x="255761" y="23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204909" y="4741663"/>
            <a:ext cx="1033153" cy="1033153"/>
            <a:chOff x="9204909" y="4037329"/>
            <a:chExt cx="1033153" cy="1033153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832F0F81-FAE3-E342-B335-5A8A50C6E288}"/>
                </a:ext>
              </a:extLst>
            </p:cNvPr>
            <p:cNvSpPr/>
            <p:nvPr/>
          </p:nvSpPr>
          <p:spPr>
            <a:xfrm>
              <a:off x="9204909" y="4037329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idea_348140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4428" y="4295617"/>
              <a:ext cx="474114" cy="516577"/>
            </a:xfrm>
            <a:custGeom>
              <a:avLst/>
              <a:gdLst>
                <a:gd name="connsiteX0" fmla="*/ 121763 h 600884"/>
                <a:gd name="connsiteY0" fmla="*/ 121763 h 600884"/>
                <a:gd name="connsiteX1" fmla="*/ 121763 h 600884"/>
                <a:gd name="connsiteY1" fmla="*/ 121763 h 600884"/>
                <a:gd name="connsiteX2" fmla="*/ 121763 h 600884"/>
                <a:gd name="connsiteY2" fmla="*/ 121763 h 600884"/>
                <a:gd name="connsiteX3" fmla="*/ 121763 h 600884"/>
                <a:gd name="connsiteY3" fmla="*/ 121763 h 600884"/>
                <a:gd name="connsiteX4" fmla="*/ 121763 h 600884"/>
                <a:gd name="connsiteY4" fmla="*/ 121763 h 600884"/>
                <a:gd name="connsiteX5" fmla="*/ 121763 h 600884"/>
                <a:gd name="connsiteY5" fmla="*/ 121763 h 600884"/>
                <a:gd name="connsiteX6" fmla="*/ 121763 h 600884"/>
                <a:gd name="connsiteY6" fmla="*/ 121763 h 600884"/>
                <a:gd name="connsiteX7" fmla="*/ 121763 h 600884"/>
                <a:gd name="connsiteY7" fmla="*/ 121763 h 600884"/>
                <a:gd name="connsiteX8" fmla="*/ 121763 h 600884"/>
                <a:gd name="connsiteY8" fmla="*/ 121763 h 600884"/>
                <a:gd name="connsiteX9" fmla="*/ 121763 h 600884"/>
                <a:gd name="connsiteY9" fmla="*/ 121763 h 600884"/>
                <a:gd name="connsiteX10" fmla="*/ 121763 h 600884"/>
                <a:gd name="connsiteY10" fmla="*/ 121763 h 600884"/>
                <a:gd name="connsiteX11" fmla="*/ 121763 h 600884"/>
                <a:gd name="connsiteY11" fmla="*/ 121763 h 600884"/>
                <a:gd name="connsiteX12" fmla="*/ 121763 h 600884"/>
                <a:gd name="connsiteY12" fmla="*/ 121763 h 600884"/>
                <a:gd name="connsiteX13" fmla="*/ 121763 h 600884"/>
                <a:gd name="connsiteY13" fmla="*/ 121763 h 600884"/>
                <a:gd name="connsiteX14" fmla="*/ 121763 h 600884"/>
                <a:gd name="connsiteY14" fmla="*/ 121763 h 600884"/>
                <a:gd name="connsiteX15" fmla="*/ 121763 h 600884"/>
                <a:gd name="connsiteY15" fmla="*/ 121763 h 600884"/>
                <a:gd name="connsiteX16" fmla="*/ 121763 h 600884"/>
                <a:gd name="connsiteY16" fmla="*/ 121763 h 600884"/>
                <a:gd name="connsiteX17" fmla="*/ 121763 h 600884"/>
                <a:gd name="connsiteY17" fmla="*/ 121763 h 600884"/>
                <a:gd name="connsiteX18" fmla="*/ 121763 h 600884"/>
                <a:gd name="connsiteY18" fmla="*/ 121763 h 600884"/>
                <a:gd name="connsiteX19" fmla="*/ 121763 h 600884"/>
                <a:gd name="connsiteY19" fmla="*/ 121763 h 600884"/>
                <a:gd name="connsiteX20" fmla="*/ 121763 h 600884"/>
                <a:gd name="connsiteY20" fmla="*/ 121763 h 600884"/>
                <a:gd name="connsiteX21" fmla="*/ 121763 h 600884"/>
                <a:gd name="connsiteY21" fmla="*/ 121763 h 600884"/>
                <a:gd name="connsiteX22" fmla="*/ 121763 h 600884"/>
                <a:gd name="connsiteY22" fmla="*/ 121763 h 600884"/>
                <a:gd name="connsiteX23" fmla="*/ 121763 h 600884"/>
                <a:gd name="connsiteY23" fmla="*/ 121763 h 600884"/>
                <a:gd name="connsiteX24" fmla="*/ 121763 h 600884"/>
                <a:gd name="connsiteY24" fmla="*/ 121763 h 600884"/>
                <a:gd name="connsiteX25" fmla="*/ 121763 h 600884"/>
                <a:gd name="connsiteY25" fmla="*/ 121763 h 600884"/>
                <a:gd name="connsiteX26" fmla="*/ 121763 h 600884"/>
                <a:gd name="connsiteY26" fmla="*/ 121763 h 600884"/>
                <a:gd name="connsiteX27" fmla="*/ 121763 h 600884"/>
                <a:gd name="connsiteY27" fmla="*/ 121763 h 600884"/>
                <a:gd name="connsiteX28" fmla="*/ 121763 h 600884"/>
                <a:gd name="connsiteY28" fmla="*/ 121763 h 600884"/>
                <a:gd name="connsiteX29" fmla="*/ 121763 h 600884"/>
                <a:gd name="connsiteY29" fmla="*/ 121763 h 600884"/>
                <a:gd name="connsiteX30" fmla="*/ 121763 h 600884"/>
                <a:gd name="connsiteY30" fmla="*/ 121763 h 600884"/>
                <a:gd name="connsiteX31" fmla="*/ 121763 h 600884"/>
                <a:gd name="connsiteY31" fmla="*/ 121763 h 600884"/>
                <a:gd name="connsiteX32" fmla="*/ 121763 h 600884"/>
                <a:gd name="connsiteY32" fmla="*/ 121763 h 600884"/>
                <a:gd name="connsiteX33" fmla="*/ 121763 h 600884"/>
                <a:gd name="connsiteY33" fmla="*/ 121763 h 600884"/>
                <a:gd name="connsiteX34" fmla="*/ 121763 h 600884"/>
                <a:gd name="connsiteY34" fmla="*/ 121763 h 600884"/>
                <a:gd name="connsiteX35" fmla="*/ 121763 h 600884"/>
                <a:gd name="connsiteY35" fmla="*/ 121763 h 600884"/>
                <a:gd name="connsiteX36" fmla="*/ 121763 h 600884"/>
                <a:gd name="connsiteY36" fmla="*/ 121763 h 600884"/>
                <a:gd name="connsiteX37" fmla="*/ 121763 h 600884"/>
                <a:gd name="connsiteY37" fmla="*/ 121763 h 600884"/>
                <a:gd name="connsiteX38" fmla="*/ 121763 h 600884"/>
                <a:gd name="connsiteY38" fmla="*/ 121763 h 600884"/>
                <a:gd name="connsiteX39" fmla="*/ 121763 h 600884"/>
                <a:gd name="connsiteY39" fmla="*/ 121763 h 600884"/>
                <a:gd name="connsiteX40" fmla="*/ 121763 h 600884"/>
                <a:gd name="connsiteY40" fmla="*/ 121763 h 600884"/>
                <a:gd name="connsiteX41" fmla="*/ 121763 h 600884"/>
                <a:gd name="connsiteY41" fmla="*/ 121763 h 600884"/>
                <a:gd name="connsiteX42" fmla="*/ 121763 h 600884"/>
                <a:gd name="connsiteY42" fmla="*/ 121763 h 600884"/>
                <a:gd name="connsiteX43" fmla="*/ 121763 h 600884"/>
                <a:gd name="connsiteY43" fmla="*/ 121763 h 600884"/>
                <a:gd name="connsiteX44" fmla="*/ 121763 h 600884"/>
                <a:gd name="connsiteY44" fmla="*/ 121763 h 600884"/>
                <a:gd name="connsiteX45" fmla="*/ 121763 h 600884"/>
                <a:gd name="connsiteY45" fmla="*/ 121763 h 600884"/>
                <a:gd name="connsiteX46" fmla="*/ 121763 h 600884"/>
                <a:gd name="connsiteY46" fmla="*/ 121763 h 600884"/>
                <a:gd name="connsiteX47" fmla="*/ 121763 h 600884"/>
                <a:gd name="connsiteY47" fmla="*/ 121763 h 600884"/>
                <a:gd name="connsiteX48" fmla="*/ 121763 h 600884"/>
                <a:gd name="connsiteY48" fmla="*/ 121763 h 600884"/>
                <a:gd name="connsiteX49" fmla="*/ 121763 h 600884"/>
                <a:gd name="connsiteY49" fmla="*/ 121763 h 600884"/>
                <a:gd name="connsiteX50" fmla="*/ 121763 h 600884"/>
                <a:gd name="connsiteY50" fmla="*/ 121763 h 600884"/>
                <a:gd name="connsiteX51" fmla="*/ 121763 h 600884"/>
                <a:gd name="connsiteY51" fmla="*/ 121763 h 600884"/>
                <a:gd name="connsiteX52" fmla="*/ 121763 h 600884"/>
                <a:gd name="connsiteY52" fmla="*/ 121763 h 600884"/>
                <a:gd name="connsiteX53" fmla="*/ 121763 h 600884"/>
                <a:gd name="connsiteY53" fmla="*/ 121763 h 600884"/>
                <a:gd name="connsiteX54" fmla="*/ 121763 h 600884"/>
                <a:gd name="connsiteY54" fmla="*/ 121763 h 600884"/>
                <a:gd name="connsiteX55" fmla="*/ 121763 h 600884"/>
                <a:gd name="connsiteY55" fmla="*/ 121763 h 600884"/>
                <a:gd name="connsiteX56" fmla="*/ 121763 h 600884"/>
                <a:gd name="connsiteY56" fmla="*/ 121763 h 600884"/>
                <a:gd name="connsiteX57" fmla="*/ 121763 h 600884"/>
                <a:gd name="connsiteY57" fmla="*/ 121763 h 60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56267" h="606087">
                  <a:moveTo>
                    <a:pt x="176272" y="555492"/>
                  </a:moveTo>
                  <a:lnTo>
                    <a:pt x="380065" y="555492"/>
                  </a:lnTo>
                  <a:cubicBezTo>
                    <a:pt x="379680" y="561937"/>
                    <a:pt x="379295" y="568381"/>
                    <a:pt x="379295" y="574730"/>
                  </a:cubicBezTo>
                  <a:lnTo>
                    <a:pt x="379295" y="606087"/>
                  </a:lnTo>
                  <a:lnTo>
                    <a:pt x="177043" y="606087"/>
                  </a:lnTo>
                  <a:lnTo>
                    <a:pt x="177043" y="580116"/>
                  </a:lnTo>
                  <a:cubicBezTo>
                    <a:pt x="177043" y="571844"/>
                    <a:pt x="176657" y="563668"/>
                    <a:pt x="176272" y="555492"/>
                  </a:cubicBezTo>
                  <a:close/>
                  <a:moveTo>
                    <a:pt x="170486" y="504967"/>
                  </a:moveTo>
                  <a:lnTo>
                    <a:pt x="386134" y="504967"/>
                  </a:lnTo>
                  <a:cubicBezTo>
                    <a:pt x="384593" y="513443"/>
                    <a:pt x="383245" y="521824"/>
                    <a:pt x="382185" y="530300"/>
                  </a:cubicBezTo>
                  <a:lnTo>
                    <a:pt x="174050" y="530300"/>
                  </a:lnTo>
                  <a:cubicBezTo>
                    <a:pt x="173087" y="521727"/>
                    <a:pt x="171931" y="513347"/>
                    <a:pt x="170486" y="504967"/>
                  </a:cubicBezTo>
                  <a:close/>
                  <a:moveTo>
                    <a:pt x="481527" y="380419"/>
                  </a:moveTo>
                  <a:lnTo>
                    <a:pt x="525359" y="405623"/>
                  </a:lnTo>
                  <a:lnTo>
                    <a:pt x="512643" y="427557"/>
                  </a:lnTo>
                  <a:lnTo>
                    <a:pt x="468907" y="402256"/>
                  </a:lnTo>
                  <a:close/>
                  <a:moveTo>
                    <a:pt x="74740" y="380419"/>
                  </a:moveTo>
                  <a:lnTo>
                    <a:pt x="87360" y="402353"/>
                  </a:lnTo>
                  <a:lnTo>
                    <a:pt x="43528" y="427557"/>
                  </a:lnTo>
                  <a:lnTo>
                    <a:pt x="30908" y="405720"/>
                  </a:lnTo>
                  <a:close/>
                  <a:moveTo>
                    <a:pt x="505742" y="265115"/>
                  </a:moveTo>
                  <a:lnTo>
                    <a:pt x="556267" y="265115"/>
                  </a:lnTo>
                  <a:lnTo>
                    <a:pt x="556267" y="290448"/>
                  </a:lnTo>
                  <a:lnTo>
                    <a:pt x="505742" y="290448"/>
                  </a:lnTo>
                  <a:close/>
                  <a:moveTo>
                    <a:pt x="0" y="265115"/>
                  </a:moveTo>
                  <a:lnTo>
                    <a:pt x="50525" y="265115"/>
                  </a:lnTo>
                  <a:lnTo>
                    <a:pt x="50525" y="290448"/>
                  </a:lnTo>
                  <a:lnTo>
                    <a:pt x="0" y="290448"/>
                  </a:lnTo>
                  <a:close/>
                  <a:moveTo>
                    <a:pt x="512739" y="128006"/>
                  </a:moveTo>
                  <a:lnTo>
                    <a:pt x="525359" y="149823"/>
                  </a:lnTo>
                  <a:lnTo>
                    <a:pt x="481527" y="175003"/>
                  </a:lnTo>
                  <a:lnTo>
                    <a:pt x="468907" y="153186"/>
                  </a:lnTo>
                  <a:close/>
                  <a:moveTo>
                    <a:pt x="43528" y="127935"/>
                  </a:moveTo>
                  <a:lnTo>
                    <a:pt x="87360" y="153197"/>
                  </a:lnTo>
                  <a:lnTo>
                    <a:pt x="74740" y="175002"/>
                  </a:lnTo>
                  <a:lnTo>
                    <a:pt x="30908" y="149836"/>
                  </a:lnTo>
                  <a:close/>
                  <a:moveTo>
                    <a:pt x="297059" y="76575"/>
                  </a:moveTo>
                  <a:cubicBezTo>
                    <a:pt x="336834" y="80411"/>
                    <a:pt x="374049" y="96623"/>
                    <a:pt x="404602" y="124032"/>
                  </a:cubicBezTo>
                  <a:cubicBezTo>
                    <a:pt x="444761" y="159808"/>
                    <a:pt x="467778" y="211357"/>
                    <a:pt x="467778" y="265117"/>
                  </a:cubicBezTo>
                  <a:cubicBezTo>
                    <a:pt x="467778" y="298874"/>
                    <a:pt x="458726" y="332053"/>
                    <a:pt x="441583" y="361098"/>
                  </a:cubicBezTo>
                  <a:cubicBezTo>
                    <a:pt x="418567" y="400144"/>
                    <a:pt x="402002" y="439767"/>
                    <a:pt x="391794" y="479775"/>
                  </a:cubicBezTo>
                  <a:lnTo>
                    <a:pt x="165285" y="479775"/>
                  </a:lnTo>
                  <a:cubicBezTo>
                    <a:pt x="155462" y="438709"/>
                    <a:pt x="139861" y="400529"/>
                    <a:pt x="118192" y="366676"/>
                  </a:cubicBezTo>
                  <a:cubicBezTo>
                    <a:pt x="94405" y="329649"/>
                    <a:pt x="84678" y="286660"/>
                    <a:pt x="89879" y="242420"/>
                  </a:cubicBezTo>
                  <a:cubicBezTo>
                    <a:pt x="99894" y="156057"/>
                    <a:pt x="170100" y="86524"/>
                    <a:pt x="256582" y="76907"/>
                  </a:cubicBezTo>
                  <a:cubicBezTo>
                    <a:pt x="270258" y="75392"/>
                    <a:pt x="283800" y="75296"/>
                    <a:pt x="297059" y="76575"/>
                  </a:cubicBezTo>
                  <a:close/>
                  <a:moveTo>
                    <a:pt x="150042" y="30978"/>
                  </a:moveTo>
                  <a:lnTo>
                    <a:pt x="175284" y="74605"/>
                  </a:lnTo>
                  <a:lnTo>
                    <a:pt x="153414" y="87289"/>
                  </a:lnTo>
                  <a:lnTo>
                    <a:pt x="128076" y="43566"/>
                  </a:lnTo>
                  <a:close/>
                  <a:moveTo>
                    <a:pt x="406225" y="30837"/>
                  </a:moveTo>
                  <a:lnTo>
                    <a:pt x="428191" y="43441"/>
                  </a:lnTo>
                  <a:lnTo>
                    <a:pt x="402853" y="87219"/>
                  </a:lnTo>
                  <a:lnTo>
                    <a:pt x="380983" y="74615"/>
                  </a:lnTo>
                  <a:close/>
                  <a:moveTo>
                    <a:pt x="265538" y="0"/>
                  </a:moveTo>
                  <a:lnTo>
                    <a:pt x="290730" y="0"/>
                  </a:lnTo>
                  <a:lnTo>
                    <a:pt x="290730" y="50525"/>
                  </a:lnTo>
                  <a:lnTo>
                    <a:pt x="265538" y="505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0626091" y="4741663"/>
            <a:ext cx="1033153" cy="1033153"/>
            <a:chOff x="10626091" y="4037329"/>
            <a:chExt cx="1033153" cy="1033153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832F0F81-FAE3-E342-B335-5A8A50C6E288}"/>
                </a:ext>
              </a:extLst>
            </p:cNvPr>
            <p:cNvSpPr/>
            <p:nvPr/>
          </p:nvSpPr>
          <p:spPr>
            <a:xfrm>
              <a:off x="10626091" y="4037329"/>
              <a:ext cx="1033153" cy="10331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puzzle-piece_17464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41695" y="4303923"/>
              <a:ext cx="476087" cy="475250"/>
            </a:xfrm>
            <a:custGeom>
              <a:avLst/>
              <a:gdLst>
                <a:gd name="T0" fmla="*/ 3017 w 4017"/>
                <a:gd name="T1" fmla="*/ 4017 h 4017"/>
                <a:gd name="T2" fmla="*/ 1883 w 4017"/>
                <a:gd name="T3" fmla="*/ 4017 h 4017"/>
                <a:gd name="T4" fmla="*/ 1795 w 4017"/>
                <a:gd name="T5" fmla="*/ 3993 h 4017"/>
                <a:gd name="T6" fmla="*/ 1671 w 4017"/>
                <a:gd name="T7" fmla="*/ 3781 h 4017"/>
                <a:gd name="T8" fmla="*/ 1713 w 4017"/>
                <a:gd name="T9" fmla="*/ 3645 h 4017"/>
                <a:gd name="T10" fmla="*/ 1746 w 4017"/>
                <a:gd name="T11" fmla="*/ 3608 h 4017"/>
                <a:gd name="T12" fmla="*/ 1757 w 4017"/>
                <a:gd name="T13" fmla="*/ 3599 h 4017"/>
                <a:gd name="T14" fmla="*/ 1832 w 4017"/>
                <a:gd name="T15" fmla="*/ 3429 h 4017"/>
                <a:gd name="T16" fmla="*/ 1597 w 4017"/>
                <a:gd name="T17" fmla="*/ 3194 h 4017"/>
                <a:gd name="T18" fmla="*/ 1362 w 4017"/>
                <a:gd name="T19" fmla="*/ 3429 h 4017"/>
                <a:gd name="T20" fmla="*/ 1428 w 4017"/>
                <a:gd name="T21" fmla="*/ 3592 h 4017"/>
                <a:gd name="T22" fmla="*/ 1442 w 4017"/>
                <a:gd name="T23" fmla="*/ 3603 h 4017"/>
                <a:gd name="T24" fmla="*/ 1451 w 4017"/>
                <a:gd name="T25" fmla="*/ 3611 h 4017"/>
                <a:gd name="T26" fmla="*/ 1493 w 4017"/>
                <a:gd name="T27" fmla="*/ 3662 h 4017"/>
                <a:gd name="T28" fmla="*/ 1525 w 4017"/>
                <a:gd name="T29" fmla="*/ 3781 h 4017"/>
                <a:gd name="T30" fmla="*/ 1402 w 4017"/>
                <a:gd name="T31" fmla="*/ 3993 h 4017"/>
                <a:gd name="T32" fmla="*/ 1313 w 4017"/>
                <a:gd name="T33" fmla="*/ 4017 h 4017"/>
                <a:gd name="T34" fmla="*/ 176 w 4017"/>
                <a:gd name="T35" fmla="*/ 4017 h 4017"/>
                <a:gd name="T36" fmla="*/ 0 w 4017"/>
                <a:gd name="T37" fmla="*/ 3840 h 4017"/>
                <a:gd name="T38" fmla="*/ 0 w 4017"/>
                <a:gd name="T39" fmla="*/ 999 h 4017"/>
                <a:gd name="T40" fmla="*/ 176 w 4017"/>
                <a:gd name="T41" fmla="*/ 823 h 4017"/>
                <a:gd name="T42" fmla="*/ 1058 w 4017"/>
                <a:gd name="T43" fmla="*/ 823 h 4017"/>
                <a:gd name="T44" fmla="*/ 1009 w 4017"/>
                <a:gd name="T45" fmla="*/ 588 h 4017"/>
                <a:gd name="T46" fmla="*/ 1597 w 4017"/>
                <a:gd name="T47" fmla="*/ 0 h 4017"/>
                <a:gd name="T48" fmla="*/ 2185 w 4017"/>
                <a:gd name="T49" fmla="*/ 588 h 4017"/>
                <a:gd name="T50" fmla="*/ 2136 w 4017"/>
                <a:gd name="T51" fmla="*/ 823 h 4017"/>
                <a:gd name="T52" fmla="*/ 3017 w 4017"/>
                <a:gd name="T53" fmla="*/ 823 h 4017"/>
                <a:gd name="T54" fmla="*/ 3194 w 4017"/>
                <a:gd name="T55" fmla="*/ 999 h 4017"/>
                <a:gd name="T56" fmla="*/ 3194 w 4017"/>
                <a:gd name="T57" fmla="*/ 1881 h 4017"/>
                <a:gd name="T58" fmla="*/ 3429 w 4017"/>
                <a:gd name="T59" fmla="*/ 1832 h 4017"/>
                <a:gd name="T60" fmla="*/ 4017 w 4017"/>
                <a:gd name="T61" fmla="*/ 2420 h 4017"/>
                <a:gd name="T62" fmla="*/ 3429 w 4017"/>
                <a:gd name="T63" fmla="*/ 3008 h 4017"/>
                <a:gd name="T64" fmla="*/ 3194 w 4017"/>
                <a:gd name="T65" fmla="*/ 2958 h 4017"/>
                <a:gd name="T66" fmla="*/ 3194 w 4017"/>
                <a:gd name="T67" fmla="*/ 3840 h 4017"/>
                <a:gd name="T68" fmla="*/ 3017 w 4017"/>
                <a:gd name="T69" fmla="*/ 4017 h 4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17" h="4017">
                  <a:moveTo>
                    <a:pt x="3017" y="4017"/>
                  </a:moveTo>
                  <a:lnTo>
                    <a:pt x="1883" y="4017"/>
                  </a:lnTo>
                  <a:cubicBezTo>
                    <a:pt x="1853" y="4017"/>
                    <a:pt x="1822" y="4009"/>
                    <a:pt x="1795" y="3993"/>
                  </a:cubicBezTo>
                  <a:cubicBezTo>
                    <a:pt x="1719" y="3949"/>
                    <a:pt x="1671" y="3868"/>
                    <a:pt x="1671" y="3781"/>
                  </a:cubicBezTo>
                  <a:cubicBezTo>
                    <a:pt x="1671" y="3733"/>
                    <a:pt x="1686" y="3686"/>
                    <a:pt x="1713" y="3645"/>
                  </a:cubicBezTo>
                  <a:cubicBezTo>
                    <a:pt x="1723" y="3631"/>
                    <a:pt x="1734" y="3619"/>
                    <a:pt x="1746" y="3608"/>
                  </a:cubicBezTo>
                  <a:cubicBezTo>
                    <a:pt x="1747" y="3607"/>
                    <a:pt x="1757" y="3600"/>
                    <a:pt x="1757" y="3599"/>
                  </a:cubicBezTo>
                  <a:cubicBezTo>
                    <a:pt x="1808" y="3548"/>
                    <a:pt x="1832" y="3490"/>
                    <a:pt x="1832" y="3429"/>
                  </a:cubicBezTo>
                  <a:cubicBezTo>
                    <a:pt x="1832" y="3299"/>
                    <a:pt x="1727" y="3194"/>
                    <a:pt x="1597" y="3194"/>
                  </a:cubicBezTo>
                  <a:cubicBezTo>
                    <a:pt x="1467" y="3194"/>
                    <a:pt x="1362" y="3299"/>
                    <a:pt x="1362" y="3429"/>
                  </a:cubicBezTo>
                  <a:cubicBezTo>
                    <a:pt x="1362" y="3490"/>
                    <a:pt x="1385" y="3548"/>
                    <a:pt x="1428" y="3592"/>
                  </a:cubicBezTo>
                  <a:cubicBezTo>
                    <a:pt x="1433" y="3596"/>
                    <a:pt x="1437" y="3600"/>
                    <a:pt x="1442" y="3603"/>
                  </a:cubicBezTo>
                  <a:cubicBezTo>
                    <a:pt x="1442" y="3604"/>
                    <a:pt x="1451" y="3611"/>
                    <a:pt x="1451" y="3611"/>
                  </a:cubicBezTo>
                  <a:cubicBezTo>
                    <a:pt x="1469" y="3625"/>
                    <a:pt x="1483" y="3643"/>
                    <a:pt x="1493" y="3662"/>
                  </a:cubicBezTo>
                  <a:cubicBezTo>
                    <a:pt x="1514" y="3700"/>
                    <a:pt x="1525" y="3740"/>
                    <a:pt x="1525" y="3781"/>
                  </a:cubicBezTo>
                  <a:cubicBezTo>
                    <a:pt x="1525" y="3867"/>
                    <a:pt x="1478" y="3948"/>
                    <a:pt x="1402" y="3993"/>
                  </a:cubicBezTo>
                  <a:cubicBezTo>
                    <a:pt x="1375" y="4008"/>
                    <a:pt x="1344" y="4017"/>
                    <a:pt x="1313" y="4017"/>
                  </a:cubicBezTo>
                  <a:lnTo>
                    <a:pt x="176" y="4017"/>
                  </a:lnTo>
                  <a:cubicBezTo>
                    <a:pt x="79" y="4017"/>
                    <a:pt x="0" y="3938"/>
                    <a:pt x="0" y="3840"/>
                  </a:cubicBezTo>
                  <a:lnTo>
                    <a:pt x="0" y="999"/>
                  </a:lnTo>
                  <a:cubicBezTo>
                    <a:pt x="0" y="902"/>
                    <a:pt x="79" y="823"/>
                    <a:pt x="176" y="823"/>
                  </a:cubicBezTo>
                  <a:lnTo>
                    <a:pt x="1058" y="823"/>
                  </a:lnTo>
                  <a:cubicBezTo>
                    <a:pt x="1026" y="750"/>
                    <a:pt x="1009" y="670"/>
                    <a:pt x="1009" y="588"/>
                  </a:cubicBezTo>
                  <a:cubicBezTo>
                    <a:pt x="1009" y="264"/>
                    <a:pt x="1273" y="0"/>
                    <a:pt x="1597" y="0"/>
                  </a:cubicBezTo>
                  <a:cubicBezTo>
                    <a:pt x="1921" y="0"/>
                    <a:pt x="2185" y="264"/>
                    <a:pt x="2185" y="588"/>
                  </a:cubicBezTo>
                  <a:cubicBezTo>
                    <a:pt x="2185" y="670"/>
                    <a:pt x="2168" y="750"/>
                    <a:pt x="2136" y="823"/>
                  </a:cubicBezTo>
                  <a:lnTo>
                    <a:pt x="3017" y="823"/>
                  </a:lnTo>
                  <a:cubicBezTo>
                    <a:pt x="3115" y="823"/>
                    <a:pt x="3194" y="902"/>
                    <a:pt x="3194" y="999"/>
                  </a:cubicBezTo>
                  <a:lnTo>
                    <a:pt x="3194" y="1881"/>
                  </a:lnTo>
                  <a:cubicBezTo>
                    <a:pt x="3267" y="1849"/>
                    <a:pt x="3347" y="1832"/>
                    <a:pt x="3429" y="1832"/>
                  </a:cubicBezTo>
                  <a:cubicBezTo>
                    <a:pt x="3753" y="1832"/>
                    <a:pt x="4017" y="2096"/>
                    <a:pt x="4017" y="2420"/>
                  </a:cubicBezTo>
                  <a:cubicBezTo>
                    <a:pt x="4017" y="2744"/>
                    <a:pt x="3753" y="3008"/>
                    <a:pt x="3429" y="3008"/>
                  </a:cubicBezTo>
                  <a:cubicBezTo>
                    <a:pt x="3347" y="3008"/>
                    <a:pt x="3267" y="2991"/>
                    <a:pt x="3194" y="2958"/>
                  </a:cubicBezTo>
                  <a:lnTo>
                    <a:pt x="3194" y="3840"/>
                  </a:lnTo>
                  <a:cubicBezTo>
                    <a:pt x="3194" y="3938"/>
                    <a:pt x="3115" y="4017"/>
                    <a:pt x="3017" y="4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矩形 55"/>
          <p:cNvSpPr/>
          <p:nvPr/>
        </p:nvSpPr>
        <p:spPr>
          <a:xfrm>
            <a:off x="5505027" y="320991"/>
            <a:ext cx="1374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sz="32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spc="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5505027" y="320991"/>
            <a:ext cx="1374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素材</a:t>
            </a:r>
            <a:r>
              <a:rPr lang="en-US" altLang="zh-CN" sz="32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spc="300" dirty="0"/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CC480218-F52D-4BCD-87C7-2EB21D948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1" y="1163371"/>
            <a:ext cx="812698" cy="812698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0F85F8C-39A4-4C56-B26F-11038DA86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71" y="1163371"/>
            <a:ext cx="812698" cy="812698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AB8862E3-F945-480B-9D51-34AFDC885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91" y="1163371"/>
            <a:ext cx="812698" cy="812698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1A74820E-30F9-42E1-BC7B-9F849FF7C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71" y="1163371"/>
            <a:ext cx="812698" cy="812698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88AB523D-75F1-4524-B56F-711979F88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05" y="1168451"/>
            <a:ext cx="812698" cy="812698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B077485D-5B1C-49E6-828B-37E76D091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11" y="1163371"/>
            <a:ext cx="812698" cy="812698"/>
          </a:xfrm>
          <a:prstGeom prst="rect">
            <a:avLst/>
          </a:prstGeom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DAA3DEAE-68F4-42A1-9EED-D3DE9DF595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31" y="1163371"/>
            <a:ext cx="812698" cy="812698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389A0283-DFE4-4FEB-A079-1E71B95D29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16" y="1234491"/>
            <a:ext cx="812698" cy="812698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60EF956E-D03B-4C55-940D-32B7CAA8BE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615" y="1163371"/>
            <a:ext cx="812698" cy="812698"/>
          </a:xfrm>
          <a:prstGeom prst="rect">
            <a:avLst/>
          </a:prstGeom>
        </p:spPr>
      </p:pic>
      <p:pic>
        <p:nvPicPr>
          <p:cNvPr id="93" name="图片 92">
            <a:extLst>
              <a:ext uri="{FF2B5EF4-FFF2-40B4-BE49-F238E27FC236}">
                <a16:creationId xmlns:a16="http://schemas.microsoft.com/office/drawing/2014/main" id="{5A1A801D-7EDD-499E-9B92-994DBE97C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47" y="1163371"/>
            <a:ext cx="812698" cy="812698"/>
          </a:xfrm>
          <a:prstGeom prst="rect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id="{8F8E0C21-81C3-47AF-819A-0FFC8483F7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7" y="2341970"/>
            <a:ext cx="914286" cy="914286"/>
          </a:xfrm>
          <a:prstGeom prst="rect">
            <a:avLst/>
          </a:prstGeom>
        </p:spPr>
      </p:pic>
      <p:pic>
        <p:nvPicPr>
          <p:cNvPr id="107" name="图片 106">
            <a:extLst>
              <a:ext uri="{FF2B5EF4-FFF2-40B4-BE49-F238E27FC236}">
                <a16:creationId xmlns:a16="http://schemas.microsoft.com/office/drawing/2014/main" id="{0C7639F1-EDAF-44CF-B3AF-747B33BC64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03" y="2331777"/>
            <a:ext cx="914286" cy="914286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668CD999-A5E0-40EB-8780-1FFC2CB628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83" y="2331777"/>
            <a:ext cx="914286" cy="914286"/>
          </a:xfrm>
          <a:prstGeom prst="rect">
            <a:avLst/>
          </a:prstGeom>
        </p:spPr>
      </p:pic>
      <p:pic>
        <p:nvPicPr>
          <p:cNvPr id="111" name="图片 110">
            <a:extLst>
              <a:ext uri="{FF2B5EF4-FFF2-40B4-BE49-F238E27FC236}">
                <a16:creationId xmlns:a16="http://schemas.microsoft.com/office/drawing/2014/main" id="{F9A538B1-266C-457D-828B-D8B5E2F1E8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58" y="2484158"/>
            <a:ext cx="609524" cy="609524"/>
          </a:xfrm>
          <a:prstGeom prst="rect">
            <a:avLst/>
          </a:prstGeom>
        </p:spPr>
      </p:pic>
      <p:pic>
        <p:nvPicPr>
          <p:cNvPr id="113" name="图片 112">
            <a:extLst>
              <a:ext uri="{FF2B5EF4-FFF2-40B4-BE49-F238E27FC236}">
                <a16:creationId xmlns:a16="http://schemas.microsoft.com/office/drawing/2014/main" id="{603F1717-E6F6-4A6A-ACCC-DA65CF98CD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25" y="2484158"/>
            <a:ext cx="609524" cy="609524"/>
          </a:xfrm>
          <a:prstGeom prst="rect">
            <a:avLst/>
          </a:prstGeom>
        </p:spPr>
      </p:pic>
      <p:pic>
        <p:nvPicPr>
          <p:cNvPr id="115" name="图片 114">
            <a:extLst>
              <a:ext uri="{FF2B5EF4-FFF2-40B4-BE49-F238E27FC236}">
                <a16:creationId xmlns:a16="http://schemas.microsoft.com/office/drawing/2014/main" id="{D609198C-79F3-4CAA-8CD6-9CCB275548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98" y="2484158"/>
            <a:ext cx="609524" cy="609524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46F2C341-53C6-475B-8B41-8DAC00EA5D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03" y="2484158"/>
            <a:ext cx="609524" cy="609524"/>
          </a:xfrm>
          <a:prstGeom prst="rect">
            <a:avLst/>
          </a:prstGeom>
        </p:spPr>
      </p:pic>
      <p:pic>
        <p:nvPicPr>
          <p:cNvPr id="119" name="图片 118">
            <a:extLst>
              <a:ext uri="{FF2B5EF4-FFF2-40B4-BE49-F238E27FC236}">
                <a16:creationId xmlns:a16="http://schemas.microsoft.com/office/drawing/2014/main" id="{09DCFA4C-C38D-4D06-9136-DD1C21A013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14" y="2484158"/>
            <a:ext cx="609524" cy="609524"/>
          </a:xfrm>
          <a:prstGeom prst="rect">
            <a:avLst/>
          </a:prstGeom>
        </p:spPr>
      </p:pic>
      <p:pic>
        <p:nvPicPr>
          <p:cNvPr id="121" name="图片 120">
            <a:extLst>
              <a:ext uri="{FF2B5EF4-FFF2-40B4-BE49-F238E27FC236}">
                <a16:creationId xmlns:a16="http://schemas.microsoft.com/office/drawing/2014/main" id="{E34C269E-3C20-4164-A4FB-7736644CA44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18" y="2484158"/>
            <a:ext cx="609524" cy="609524"/>
          </a:xfrm>
          <a:prstGeom prst="rect">
            <a:avLst/>
          </a:prstGeom>
        </p:spPr>
      </p:pic>
      <p:pic>
        <p:nvPicPr>
          <p:cNvPr id="123" name="图片 122">
            <a:extLst>
              <a:ext uri="{FF2B5EF4-FFF2-40B4-BE49-F238E27FC236}">
                <a16:creationId xmlns:a16="http://schemas.microsoft.com/office/drawing/2014/main" id="{B0641271-1C25-416C-BA20-CDF89E82C4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47" y="2484158"/>
            <a:ext cx="609524" cy="609524"/>
          </a:xfrm>
          <a:prstGeom prst="rect">
            <a:avLst/>
          </a:prstGeom>
        </p:spPr>
      </p:pic>
      <p:pic>
        <p:nvPicPr>
          <p:cNvPr id="125" name="图片 124">
            <a:extLst>
              <a:ext uri="{FF2B5EF4-FFF2-40B4-BE49-F238E27FC236}">
                <a16:creationId xmlns:a16="http://schemas.microsoft.com/office/drawing/2014/main" id="{40406EFB-90EA-4551-98C4-FA118CF2A36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159" y="2484158"/>
            <a:ext cx="609524" cy="609524"/>
          </a:xfrm>
          <a:prstGeom prst="rect">
            <a:avLst/>
          </a:prstGeom>
        </p:spPr>
      </p:pic>
      <p:pic>
        <p:nvPicPr>
          <p:cNvPr id="129" name="图片 128">
            <a:extLst>
              <a:ext uri="{FF2B5EF4-FFF2-40B4-BE49-F238E27FC236}">
                <a16:creationId xmlns:a16="http://schemas.microsoft.com/office/drawing/2014/main" id="{F0F9854B-F308-4D8A-855E-7E5185EF3A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3" y="3601313"/>
            <a:ext cx="914286" cy="914286"/>
          </a:xfrm>
          <a:prstGeom prst="rect">
            <a:avLst/>
          </a:prstGeom>
        </p:spPr>
      </p:pic>
      <p:pic>
        <p:nvPicPr>
          <p:cNvPr id="131" name="图片 130">
            <a:extLst>
              <a:ext uri="{FF2B5EF4-FFF2-40B4-BE49-F238E27FC236}">
                <a16:creationId xmlns:a16="http://schemas.microsoft.com/office/drawing/2014/main" id="{9FBAC947-5844-4E11-BDE3-26C7D29DD7E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70" y="3601313"/>
            <a:ext cx="914286" cy="914286"/>
          </a:xfrm>
          <a:prstGeom prst="rect">
            <a:avLst/>
          </a:prstGeom>
        </p:spPr>
      </p:pic>
      <p:pic>
        <p:nvPicPr>
          <p:cNvPr id="133" name="图片 132">
            <a:extLst>
              <a:ext uri="{FF2B5EF4-FFF2-40B4-BE49-F238E27FC236}">
                <a16:creationId xmlns:a16="http://schemas.microsoft.com/office/drawing/2014/main" id="{6E0948FD-0A46-4473-A99F-3FBEA0F27F6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99" y="3601313"/>
            <a:ext cx="914286" cy="914286"/>
          </a:xfrm>
          <a:prstGeom prst="rect">
            <a:avLst/>
          </a:prstGeom>
        </p:spPr>
      </p:pic>
      <p:pic>
        <p:nvPicPr>
          <p:cNvPr id="135" name="图片 134">
            <a:extLst>
              <a:ext uri="{FF2B5EF4-FFF2-40B4-BE49-F238E27FC236}">
                <a16:creationId xmlns:a16="http://schemas.microsoft.com/office/drawing/2014/main" id="{04EEAF66-16DC-48F1-BC5F-27D01C1328A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28" y="3601313"/>
            <a:ext cx="914286" cy="914286"/>
          </a:xfrm>
          <a:prstGeom prst="rect">
            <a:avLst/>
          </a:prstGeom>
        </p:spPr>
      </p:pic>
      <p:pic>
        <p:nvPicPr>
          <p:cNvPr id="137" name="图片 136">
            <a:extLst>
              <a:ext uri="{FF2B5EF4-FFF2-40B4-BE49-F238E27FC236}">
                <a16:creationId xmlns:a16="http://schemas.microsoft.com/office/drawing/2014/main" id="{F4A4AE6E-3458-4A52-849A-1A9B863C0C7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57" y="3601313"/>
            <a:ext cx="914286" cy="914286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986DF19A-B590-4180-B340-918C4F51255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86" y="3601313"/>
            <a:ext cx="914286" cy="914286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28EB04FF-62C6-405D-AB4B-643D01B095C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2" y="3601313"/>
            <a:ext cx="914286" cy="914286"/>
          </a:xfrm>
          <a:prstGeom prst="rect">
            <a:avLst/>
          </a:prstGeom>
        </p:spPr>
      </p:pic>
      <p:pic>
        <p:nvPicPr>
          <p:cNvPr id="143" name="图片 142">
            <a:extLst>
              <a:ext uri="{FF2B5EF4-FFF2-40B4-BE49-F238E27FC236}">
                <a16:creationId xmlns:a16="http://schemas.microsoft.com/office/drawing/2014/main" id="{BE4313C0-3F5D-4231-BA71-972B4D8BBDA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41" y="3601313"/>
            <a:ext cx="914286" cy="914286"/>
          </a:xfrm>
          <a:prstGeom prst="rect">
            <a:avLst/>
          </a:prstGeom>
        </p:spPr>
      </p:pic>
      <p:pic>
        <p:nvPicPr>
          <p:cNvPr id="145" name="图片 144">
            <a:extLst>
              <a:ext uri="{FF2B5EF4-FFF2-40B4-BE49-F238E27FC236}">
                <a16:creationId xmlns:a16="http://schemas.microsoft.com/office/drawing/2014/main" id="{14F98D1D-53B8-42DA-9688-DA4CCD985AB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74" y="3601313"/>
            <a:ext cx="914286" cy="91428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id="{7DC81A50-017C-4C65-9281-E95F8CFB9D6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4" y="3601313"/>
            <a:ext cx="914286" cy="914286"/>
          </a:xfrm>
          <a:prstGeom prst="rect">
            <a:avLst/>
          </a:prstGeom>
        </p:spPr>
      </p:pic>
      <p:pic>
        <p:nvPicPr>
          <p:cNvPr id="151" name="图片 150">
            <a:extLst>
              <a:ext uri="{FF2B5EF4-FFF2-40B4-BE49-F238E27FC236}">
                <a16:creationId xmlns:a16="http://schemas.microsoft.com/office/drawing/2014/main" id="{376278F3-38D7-4072-977E-8D74ACF8BC7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215" y="3601313"/>
            <a:ext cx="914286" cy="914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1149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358;#113477;#158877;#102800;#407239;#145833;#393526;#71657;#107755;#401931;#372467;#86712;#160074;#158155;#59861;#393842;#394069;#58893;#131055;#112461;#14488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69358;#113477;#158877;#102800;#407239;#145833;#393526;#71657;#107755;#401931;#372467;#86712;#160074;#158155;#59861;#393842;#394069;#58893;#131055;#112461;#144888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102</Words>
  <Application>Microsoft Office PowerPoint</Application>
  <PresentationFormat>宽屏</PresentationFormat>
  <Paragraphs>16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微软雅黑</vt:lpstr>
      <vt:lpstr>Arial</vt:lpstr>
      <vt:lpstr>Office 主题​​</vt:lpstr>
      <vt:lpstr>课程banner图片</vt:lpstr>
      <vt:lpstr>PowerPoint 演示文稿</vt:lpstr>
      <vt:lpstr>PowerPoint 演示文稿</vt:lpstr>
      <vt:lpstr>PowerPoint 演示文稿</vt:lpstr>
      <vt:lpstr>PowerPoint 演示文稿</vt:lpstr>
      <vt:lpstr>图标素材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</dc:creator>
  <cp:lastModifiedBy>Administrator</cp:lastModifiedBy>
  <cp:revision>57</cp:revision>
  <dcterms:created xsi:type="dcterms:W3CDTF">2021-06-24T06:29:49Z</dcterms:created>
  <dcterms:modified xsi:type="dcterms:W3CDTF">2023-10-08T02:51:00Z</dcterms:modified>
</cp:coreProperties>
</file>